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0" r:id="rId8"/>
    <p:sldId id="264" r:id="rId9"/>
    <p:sldId id="263" r:id="rId10"/>
    <p:sldId id="265" r:id="rId11"/>
    <p:sldId id="266" r:id="rId12"/>
    <p:sldId id="267" r:id="rId13"/>
    <p:sldId id="274" r:id="rId14"/>
    <p:sldId id="268" r:id="rId15"/>
    <p:sldId id="269" r:id="rId16"/>
    <p:sldId id="270" r:id="rId17"/>
    <p:sldId id="271" r:id="rId18"/>
    <p:sldId id="272" r:id="rId19"/>
    <p:sldId id="273" r:id="rId20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5" userDrawn="1">
          <p15:clr>
            <a:srgbClr val="A4A3A4"/>
          </p15:clr>
        </p15:guide>
        <p15:guide id="2" pos="343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9" d="100"/>
          <a:sy n="69" d="100"/>
        </p:scale>
        <p:origin x="186" y="48"/>
      </p:cViewPr>
      <p:guideLst>
        <p:guide orient="horz" pos="2205"/>
        <p:guide pos="343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2E97B5E-3F3F-411D-9007-C1D8034F4B10}" type="doc">
      <dgm:prSet loTypeId="urn:microsoft.com/office/officeart/2005/8/layout/venn1" loCatId="relationship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s-ES"/>
        </a:p>
      </dgm:t>
    </dgm:pt>
    <dgm:pt modelId="{70220053-47AC-4BDB-9310-1AFE1D4C5B61}">
      <dgm:prSet phldrT="[Texto]"/>
      <dgm:spPr/>
      <dgm:t>
        <a:bodyPr/>
        <a:lstStyle/>
        <a:p>
          <a:r>
            <a:rPr lang="es-CO" dirty="0" err="1">
              <a:solidFill>
                <a:schemeClr val="bg1"/>
              </a:solidFill>
            </a:rPr>
            <a:t>OpenId</a:t>
          </a:r>
          <a:endParaRPr lang="es-ES" dirty="0">
            <a:solidFill>
              <a:schemeClr val="bg1"/>
            </a:solidFill>
          </a:endParaRPr>
        </a:p>
      </dgm:t>
    </dgm:pt>
    <dgm:pt modelId="{65D7DF27-8030-4404-8D49-281A7A378A32}" type="parTrans" cxnId="{E3FDFAEC-0768-4967-9D05-822DA662890B}">
      <dgm:prSet/>
      <dgm:spPr/>
      <dgm:t>
        <a:bodyPr/>
        <a:lstStyle/>
        <a:p>
          <a:endParaRPr lang="es-ES">
            <a:solidFill>
              <a:schemeClr val="bg1"/>
            </a:solidFill>
          </a:endParaRPr>
        </a:p>
      </dgm:t>
    </dgm:pt>
    <dgm:pt modelId="{723AF74D-4197-49EC-8481-A48DE23A9962}" type="sibTrans" cxnId="{E3FDFAEC-0768-4967-9D05-822DA662890B}">
      <dgm:prSet/>
      <dgm:spPr/>
      <dgm:t>
        <a:bodyPr/>
        <a:lstStyle/>
        <a:p>
          <a:endParaRPr lang="es-ES">
            <a:solidFill>
              <a:schemeClr val="bg1"/>
            </a:solidFill>
          </a:endParaRPr>
        </a:p>
      </dgm:t>
    </dgm:pt>
    <dgm:pt modelId="{CC090100-D394-4D4A-8B09-5864BADF2E9A}">
      <dgm:prSet phldrT="[Texto]"/>
      <dgm:spPr/>
      <dgm:t>
        <a:bodyPr/>
        <a:lstStyle/>
        <a:p>
          <a:r>
            <a:rPr lang="es-CO" dirty="0">
              <a:solidFill>
                <a:schemeClr val="bg1"/>
              </a:solidFill>
            </a:rPr>
            <a:t>Oauth2</a:t>
          </a:r>
          <a:endParaRPr lang="es-ES" dirty="0">
            <a:solidFill>
              <a:schemeClr val="bg1"/>
            </a:solidFill>
          </a:endParaRPr>
        </a:p>
      </dgm:t>
    </dgm:pt>
    <dgm:pt modelId="{BD86371A-ED9C-40AE-88A7-51FB5A02192A}" type="parTrans" cxnId="{0378135F-ACF4-4819-AE99-8BD73A9C8F74}">
      <dgm:prSet/>
      <dgm:spPr/>
      <dgm:t>
        <a:bodyPr/>
        <a:lstStyle/>
        <a:p>
          <a:endParaRPr lang="es-ES">
            <a:solidFill>
              <a:schemeClr val="bg1"/>
            </a:solidFill>
          </a:endParaRPr>
        </a:p>
      </dgm:t>
    </dgm:pt>
    <dgm:pt modelId="{77D0D0F0-C110-40BE-88E3-FE2BDE0C53A0}" type="sibTrans" cxnId="{0378135F-ACF4-4819-AE99-8BD73A9C8F74}">
      <dgm:prSet/>
      <dgm:spPr/>
      <dgm:t>
        <a:bodyPr/>
        <a:lstStyle/>
        <a:p>
          <a:endParaRPr lang="es-ES">
            <a:solidFill>
              <a:schemeClr val="bg1"/>
            </a:solidFill>
          </a:endParaRPr>
        </a:p>
      </dgm:t>
    </dgm:pt>
    <dgm:pt modelId="{C960B56C-AB00-40D6-B8C9-47A637908046}">
      <dgm:prSet phldrT="[Texto]"/>
      <dgm:spPr/>
      <dgm:t>
        <a:bodyPr/>
        <a:lstStyle/>
        <a:p>
          <a:r>
            <a:rPr lang="es-CO" dirty="0">
              <a:solidFill>
                <a:schemeClr val="bg1"/>
              </a:solidFill>
            </a:rPr>
            <a:t>SAML</a:t>
          </a:r>
          <a:endParaRPr lang="es-ES" dirty="0">
            <a:solidFill>
              <a:schemeClr val="bg1"/>
            </a:solidFill>
          </a:endParaRPr>
        </a:p>
      </dgm:t>
    </dgm:pt>
    <dgm:pt modelId="{63FA2A1D-40BF-4B9F-BCE5-83F5829185E3}" type="parTrans" cxnId="{9BE8EF04-1B65-4537-9D03-6BAA80090346}">
      <dgm:prSet/>
      <dgm:spPr/>
      <dgm:t>
        <a:bodyPr/>
        <a:lstStyle/>
        <a:p>
          <a:endParaRPr lang="es-ES">
            <a:solidFill>
              <a:schemeClr val="bg1"/>
            </a:solidFill>
          </a:endParaRPr>
        </a:p>
      </dgm:t>
    </dgm:pt>
    <dgm:pt modelId="{409DDB17-D829-4800-B41E-B7A29C1AA6BC}" type="sibTrans" cxnId="{9BE8EF04-1B65-4537-9D03-6BAA80090346}">
      <dgm:prSet/>
      <dgm:spPr/>
      <dgm:t>
        <a:bodyPr/>
        <a:lstStyle/>
        <a:p>
          <a:endParaRPr lang="es-ES">
            <a:solidFill>
              <a:schemeClr val="bg1"/>
            </a:solidFill>
          </a:endParaRPr>
        </a:p>
      </dgm:t>
    </dgm:pt>
    <dgm:pt modelId="{984FDC7F-1DFC-4BE9-AB38-9C6DF0C47715}" type="pres">
      <dgm:prSet presAssocID="{82E97B5E-3F3F-411D-9007-C1D8034F4B10}" presName="compositeShape" presStyleCnt="0">
        <dgm:presLayoutVars>
          <dgm:chMax val="7"/>
          <dgm:dir/>
          <dgm:resizeHandles val="exact"/>
        </dgm:presLayoutVars>
      </dgm:prSet>
      <dgm:spPr/>
    </dgm:pt>
    <dgm:pt modelId="{CD76D26D-2849-4A95-8BAB-59C97A403BC1}" type="pres">
      <dgm:prSet presAssocID="{70220053-47AC-4BDB-9310-1AFE1D4C5B61}" presName="circ1" presStyleLbl="vennNode1" presStyleIdx="0" presStyleCnt="3"/>
      <dgm:spPr/>
    </dgm:pt>
    <dgm:pt modelId="{037480E0-2316-4EAA-B25C-E85F321ECBA6}" type="pres">
      <dgm:prSet presAssocID="{70220053-47AC-4BDB-9310-1AFE1D4C5B61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00FDEA61-F481-41BE-A859-6E1F82EA5403}" type="pres">
      <dgm:prSet presAssocID="{CC090100-D394-4D4A-8B09-5864BADF2E9A}" presName="circ2" presStyleLbl="vennNode1" presStyleIdx="1" presStyleCnt="3"/>
      <dgm:spPr/>
    </dgm:pt>
    <dgm:pt modelId="{33BEF274-2A6A-4394-8AD7-AF2667352A95}" type="pres">
      <dgm:prSet presAssocID="{CC090100-D394-4D4A-8B09-5864BADF2E9A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03F352EA-381C-4162-9222-09AD259357D6}" type="pres">
      <dgm:prSet presAssocID="{C960B56C-AB00-40D6-B8C9-47A637908046}" presName="circ3" presStyleLbl="vennNode1" presStyleIdx="2" presStyleCnt="3"/>
      <dgm:spPr/>
    </dgm:pt>
    <dgm:pt modelId="{E735A910-EEF0-4F05-9E54-07E6D41C0C51}" type="pres">
      <dgm:prSet presAssocID="{C960B56C-AB00-40D6-B8C9-47A637908046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9BE8EF04-1B65-4537-9D03-6BAA80090346}" srcId="{82E97B5E-3F3F-411D-9007-C1D8034F4B10}" destId="{C960B56C-AB00-40D6-B8C9-47A637908046}" srcOrd="2" destOrd="0" parTransId="{63FA2A1D-40BF-4B9F-BCE5-83F5829185E3}" sibTransId="{409DDB17-D829-4800-B41E-B7A29C1AA6BC}"/>
    <dgm:cxn modelId="{F47F622F-5742-42E5-8A50-C9FDF07AC5F2}" type="presOf" srcId="{C960B56C-AB00-40D6-B8C9-47A637908046}" destId="{E735A910-EEF0-4F05-9E54-07E6D41C0C51}" srcOrd="1" destOrd="0" presId="urn:microsoft.com/office/officeart/2005/8/layout/venn1"/>
    <dgm:cxn modelId="{5BCA6331-5756-4B18-BAEC-75BC1D5E0C22}" type="presOf" srcId="{CC090100-D394-4D4A-8B09-5864BADF2E9A}" destId="{33BEF274-2A6A-4394-8AD7-AF2667352A95}" srcOrd="1" destOrd="0" presId="urn:microsoft.com/office/officeart/2005/8/layout/venn1"/>
    <dgm:cxn modelId="{FD4EA638-0902-4A63-87E0-E23B195EF6DC}" type="presOf" srcId="{82E97B5E-3F3F-411D-9007-C1D8034F4B10}" destId="{984FDC7F-1DFC-4BE9-AB38-9C6DF0C47715}" srcOrd="0" destOrd="0" presId="urn:microsoft.com/office/officeart/2005/8/layout/venn1"/>
    <dgm:cxn modelId="{0378135F-ACF4-4819-AE99-8BD73A9C8F74}" srcId="{82E97B5E-3F3F-411D-9007-C1D8034F4B10}" destId="{CC090100-D394-4D4A-8B09-5864BADF2E9A}" srcOrd="1" destOrd="0" parTransId="{BD86371A-ED9C-40AE-88A7-51FB5A02192A}" sibTransId="{77D0D0F0-C110-40BE-88E3-FE2BDE0C53A0}"/>
    <dgm:cxn modelId="{33001B53-B2DC-4D47-857E-B36DFCC352CE}" type="presOf" srcId="{C960B56C-AB00-40D6-B8C9-47A637908046}" destId="{03F352EA-381C-4162-9222-09AD259357D6}" srcOrd="0" destOrd="0" presId="urn:microsoft.com/office/officeart/2005/8/layout/venn1"/>
    <dgm:cxn modelId="{E15A05A2-4B0A-42A1-8B66-D8F2FEFBEDAD}" type="presOf" srcId="{70220053-47AC-4BDB-9310-1AFE1D4C5B61}" destId="{037480E0-2316-4EAA-B25C-E85F321ECBA6}" srcOrd="1" destOrd="0" presId="urn:microsoft.com/office/officeart/2005/8/layout/venn1"/>
    <dgm:cxn modelId="{8DC5FCA7-C142-49D4-B843-611E5655D368}" type="presOf" srcId="{CC090100-D394-4D4A-8B09-5864BADF2E9A}" destId="{00FDEA61-F481-41BE-A859-6E1F82EA5403}" srcOrd="0" destOrd="0" presId="urn:microsoft.com/office/officeart/2005/8/layout/venn1"/>
    <dgm:cxn modelId="{BB21C7E0-BB26-4075-8D69-C616E390064E}" type="presOf" srcId="{70220053-47AC-4BDB-9310-1AFE1D4C5B61}" destId="{CD76D26D-2849-4A95-8BAB-59C97A403BC1}" srcOrd="0" destOrd="0" presId="urn:microsoft.com/office/officeart/2005/8/layout/venn1"/>
    <dgm:cxn modelId="{E3FDFAEC-0768-4967-9D05-822DA662890B}" srcId="{82E97B5E-3F3F-411D-9007-C1D8034F4B10}" destId="{70220053-47AC-4BDB-9310-1AFE1D4C5B61}" srcOrd="0" destOrd="0" parTransId="{65D7DF27-8030-4404-8D49-281A7A378A32}" sibTransId="{723AF74D-4197-49EC-8481-A48DE23A9962}"/>
    <dgm:cxn modelId="{F3ABBAE4-A0CA-4A08-9855-D141A1A8663D}" type="presParOf" srcId="{984FDC7F-1DFC-4BE9-AB38-9C6DF0C47715}" destId="{CD76D26D-2849-4A95-8BAB-59C97A403BC1}" srcOrd="0" destOrd="0" presId="urn:microsoft.com/office/officeart/2005/8/layout/venn1"/>
    <dgm:cxn modelId="{CD4F12BB-476D-45A8-9FD7-BC8EEA15E1A9}" type="presParOf" srcId="{984FDC7F-1DFC-4BE9-AB38-9C6DF0C47715}" destId="{037480E0-2316-4EAA-B25C-E85F321ECBA6}" srcOrd="1" destOrd="0" presId="urn:microsoft.com/office/officeart/2005/8/layout/venn1"/>
    <dgm:cxn modelId="{3C44ADB3-2C14-48B7-A9AC-741A79764D24}" type="presParOf" srcId="{984FDC7F-1DFC-4BE9-AB38-9C6DF0C47715}" destId="{00FDEA61-F481-41BE-A859-6E1F82EA5403}" srcOrd="2" destOrd="0" presId="urn:microsoft.com/office/officeart/2005/8/layout/venn1"/>
    <dgm:cxn modelId="{F4023592-DB08-423B-9FC7-43FED86CFD1F}" type="presParOf" srcId="{984FDC7F-1DFC-4BE9-AB38-9C6DF0C47715}" destId="{33BEF274-2A6A-4394-8AD7-AF2667352A95}" srcOrd="3" destOrd="0" presId="urn:microsoft.com/office/officeart/2005/8/layout/venn1"/>
    <dgm:cxn modelId="{51FE77F0-886C-4E1B-9825-E52CC0F130F6}" type="presParOf" srcId="{984FDC7F-1DFC-4BE9-AB38-9C6DF0C47715}" destId="{03F352EA-381C-4162-9222-09AD259357D6}" srcOrd="4" destOrd="0" presId="urn:microsoft.com/office/officeart/2005/8/layout/venn1"/>
    <dgm:cxn modelId="{44BD8392-2324-47AD-BA84-868418961EE7}" type="presParOf" srcId="{984FDC7F-1DFC-4BE9-AB38-9C6DF0C47715}" destId="{E735A910-EEF0-4F05-9E54-07E6D41C0C51}" srcOrd="5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029AAD8-F2CE-42F3-B8C0-CFC11021AD00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s-ES"/>
        </a:p>
      </dgm:t>
    </dgm:pt>
    <dgm:pt modelId="{C1389C24-C3C5-4B3E-9F04-8263CE9C3BBC}">
      <dgm:prSet phldrT="[Texto]"/>
      <dgm:spPr/>
      <dgm:t>
        <a:bodyPr/>
        <a:lstStyle/>
        <a:p>
          <a:r>
            <a:rPr lang="es-CO" dirty="0"/>
            <a:t>Atributos personalizados</a:t>
          </a:r>
          <a:endParaRPr lang="es-ES" dirty="0"/>
        </a:p>
      </dgm:t>
    </dgm:pt>
    <dgm:pt modelId="{5046171E-3C06-4510-86B2-2A2161737DE2}" type="parTrans" cxnId="{F8CEA209-D1A2-492B-B771-7D4883712712}">
      <dgm:prSet/>
      <dgm:spPr/>
      <dgm:t>
        <a:bodyPr/>
        <a:lstStyle/>
        <a:p>
          <a:endParaRPr lang="es-ES"/>
        </a:p>
      </dgm:t>
    </dgm:pt>
    <dgm:pt modelId="{23984370-2BE5-4F71-BCED-9A54C18C6FA7}" type="sibTrans" cxnId="{F8CEA209-D1A2-492B-B771-7D4883712712}">
      <dgm:prSet/>
      <dgm:spPr/>
      <dgm:t>
        <a:bodyPr/>
        <a:lstStyle/>
        <a:p>
          <a:endParaRPr lang="es-ES"/>
        </a:p>
      </dgm:t>
    </dgm:pt>
    <dgm:pt modelId="{97F0E958-BFD4-4971-A076-0C8058100D12}">
      <dgm:prSet phldrT="[Texto]"/>
      <dgm:spPr/>
      <dgm:t>
        <a:bodyPr/>
        <a:lstStyle/>
        <a:p>
          <a:r>
            <a:rPr lang="es-CO" dirty="0"/>
            <a:t>Autenticación </a:t>
          </a:r>
          <a:r>
            <a:rPr lang="es-CO" dirty="0" err="1"/>
            <a:t>multifactor</a:t>
          </a:r>
          <a:endParaRPr lang="es-ES" dirty="0"/>
        </a:p>
      </dgm:t>
    </dgm:pt>
    <dgm:pt modelId="{8B26FF68-A7CB-4F1A-A2D2-4FB74E3B1AFE}" type="parTrans" cxnId="{3C3A5546-56A7-4212-9C00-1F3E9D3F24C6}">
      <dgm:prSet/>
      <dgm:spPr/>
      <dgm:t>
        <a:bodyPr/>
        <a:lstStyle/>
        <a:p>
          <a:endParaRPr lang="es-ES"/>
        </a:p>
      </dgm:t>
    </dgm:pt>
    <dgm:pt modelId="{4BF1B204-A9F0-48AB-BEEF-09BB04042B2C}" type="sibTrans" cxnId="{3C3A5546-56A7-4212-9C00-1F3E9D3F24C6}">
      <dgm:prSet/>
      <dgm:spPr/>
      <dgm:t>
        <a:bodyPr/>
        <a:lstStyle/>
        <a:p>
          <a:endParaRPr lang="es-ES"/>
        </a:p>
      </dgm:t>
    </dgm:pt>
    <dgm:pt modelId="{5CCAE131-0C3A-4756-8E28-AC891858DCE2}">
      <dgm:prSet phldrT="[Texto]"/>
      <dgm:spPr/>
      <dgm:t>
        <a:bodyPr/>
        <a:lstStyle/>
        <a:p>
          <a:r>
            <a:rPr lang="es-CO" dirty="0"/>
            <a:t>Soporte a 50(+) Idiomas</a:t>
          </a:r>
          <a:endParaRPr lang="es-ES" dirty="0"/>
        </a:p>
      </dgm:t>
    </dgm:pt>
    <dgm:pt modelId="{A1A05131-9DDB-46F0-977E-6678F186840B}" type="parTrans" cxnId="{67840384-B996-4FE7-8411-3B9CFCB47337}">
      <dgm:prSet/>
      <dgm:spPr/>
      <dgm:t>
        <a:bodyPr/>
        <a:lstStyle/>
        <a:p>
          <a:endParaRPr lang="es-ES"/>
        </a:p>
      </dgm:t>
    </dgm:pt>
    <dgm:pt modelId="{B65C827E-AB01-4008-88A8-44E3D27D9249}" type="sibTrans" cxnId="{67840384-B996-4FE7-8411-3B9CFCB47337}">
      <dgm:prSet/>
      <dgm:spPr/>
      <dgm:t>
        <a:bodyPr/>
        <a:lstStyle/>
        <a:p>
          <a:endParaRPr lang="es-ES"/>
        </a:p>
      </dgm:t>
    </dgm:pt>
    <dgm:pt modelId="{33770A84-1309-4EEE-9D71-46C39202CD27}">
      <dgm:prSet phldrT="[Texto]"/>
      <dgm:spPr/>
      <dgm:t>
        <a:bodyPr/>
        <a:lstStyle/>
        <a:p>
          <a:r>
            <a:rPr lang="es-CO" dirty="0"/>
            <a:t>Directivas personalizadas</a:t>
          </a:r>
          <a:endParaRPr lang="es-ES" dirty="0"/>
        </a:p>
      </dgm:t>
    </dgm:pt>
    <dgm:pt modelId="{07B41821-E9D4-4E78-A77F-AFE84EC8A6F5}" type="parTrans" cxnId="{B5F88015-5F0C-4CED-A1CA-998EBF8E25C2}">
      <dgm:prSet/>
      <dgm:spPr/>
      <dgm:t>
        <a:bodyPr/>
        <a:lstStyle/>
        <a:p>
          <a:endParaRPr lang="es-ES"/>
        </a:p>
      </dgm:t>
    </dgm:pt>
    <dgm:pt modelId="{69532055-6E89-4EC3-BF41-96C565D485DA}" type="sibTrans" cxnId="{B5F88015-5F0C-4CED-A1CA-998EBF8E25C2}">
      <dgm:prSet/>
      <dgm:spPr/>
      <dgm:t>
        <a:bodyPr/>
        <a:lstStyle/>
        <a:p>
          <a:endParaRPr lang="es-ES"/>
        </a:p>
      </dgm:t>
    </dgm:pt>
    <dgm:pt modelId="{08363A88-CA97-4ADD-B838-E1889D43BBC7}">
      <dgm:prSet phldrT="[Texto]"/>
      <dgm:spPr/>
      <dgm:t>
        <a:bodyPr/>
        <a:lstStyle/>
        <a:p>
          <a:r>
            <a:rPr lang="es-CO"/>
            <a:t>Altamente escalable</a:t>
          </a:r>
          <a:endParaRPr lang="es-ES" dirty="0"/>
        </a:p>
      </dgm:t>
    </dgm:pt>
    <dgm:pt modelId="{5830F290-8534-4D08-847B-A44F5A22744C}" type="parTrans" cxnId="{EE665623-E5BC-4085-BA20-6FC48812C067}">
      <dgm:prSet/>
      <dgm:spPr/>
      <dgm:t>
        <a:bodyPr/>
        <a:lstStyle/>
        <a:p>
          <a:endParaRPr lang="es-ES"/>
        </a:p>
      </dgm:t>
    </dgm:pt>
    <dgm:pt modelId="{2756B92C-596A-42D6-B144-4C914C23F3EC}" type="sibTrans" cxnId="{EE665623-E5BC-4085-BA20-6FC48812C067}">
      <dgm:prSet/>
      <dgm:spPr/>
      <dgm:t>
        <a:bodyPr/>
        <a:lstStyle/>
        <a:p>
          <a:endParaRPr lang="es-ES"/>
        </a:p>
      </dgm:t>
    </dgm:pt>
    <dgm:pt modelId="{D09484B4-FE31-420C-B335-CD29C2C2BB5F}" type="pres">
      <dgm:prSet presAssocID="{3029AAD8-F2CE-42F3-B8C0-CFC11021AD00}" presName="Name0" presStyleCnt="0">
        <dgm:presLayoutVars>
          <dgm:chMax val="7"/>
          <dgm:chPref val="7"/>
          <dgm:dir/>
        </dgm:presLayoutVars>
      </dgm:prSet>
      <dgm:spPr/>
    </dgm:pt>
    <dgm:pt modelId="{5019691A-6565-4B1F-9531-BA8C4AFC003F}" type="pres">
      <dgm:prSet presAssocID="{3029AAD8-F2CE-42F3-B8C0-CFC11021AD00}" presName="Name1" presStyleCnt="0"/>
      <dgm:spPr/>
    </dgm:pt>
    <dgm:pt modelId="{06815D25-8AF5-4EA6-872B-42EF27BCD489}" type="pres">
      <dgm:prSet presAssocID="{3029AAD8-F2CE-42F3-B8C0-CFC11021AD00}" presName="cycle" presStyleCnt="0"/>
      <dgm:spPr/>
    </dgm:pt>
    <dgm:pt modelId="{3537DE03-A711-4CDE-9891-9C097B6115FD}" type="pres">
      <dgm:prSet presAssocID="{3029AAD8-F2CE-42F3-B8C0-CFC11021AD00}" presName="srcNode" presStyleLbl="node1" presStyleIdx="0" presStyleCnt="5"/>
      <dgm:spPr/>
    </dgm:pt>
    <dgm:pt modelId="{35ECA69C-5107-47CA-890B-28C854FFE53A}" type="pres">
      <dgm:prSet presAssocID="{3029AAD8-F2CE-42F3-B8C0-CFC11021AD00}" presName="conn" presStyleLbl="parChTrans1D2" presStyleIdx="0" presStyleCnt="1"/>
      <dgm:spPr/>
    </dgm:pt>
    <dgm:pt modelId="{B0ADB985-F990-4D08-B892-11C03CE89944}" type="pres">
      <dgm:prSet presAssocID="{3029AAD8-F2CE-42F3-B8C0-CFC11021AD00}" presName="extraNode" presStyleLbl="node1" presStyleIdx="0" presStyleCnt="5"/>
      <dgm:spPr/>
    </dgm:pt>
    <dgm:pt modelId="{FCD0A889-9E9C-42FA-953B-D931B30F5202}" type="pres">
      <dgm:prSet presAssocID="{3029AAD8-F2CE-42F3-B8C0-CFC11021AD00}" presName="dstNode" presStyleLbl="node1" presStyleIdx="0" presStyleCnt="5"/>
      <dgm:spPr/>
    </dgm:pt>
    <dgm:pt modelId="{B46FCD6D-D384-4514-8124-545EB1AE3CAA}" type="pres">
      <dgm:prSet presAssocID="{C1389C24-C3C5-4B3E-9F04-8263CE9C3BBC}" presName="text_1" presStyleLbl="node1" presStyleIdx="0" presStyleCnt="5">
        <dgm:presLayoutVars>
          <dgm:bulletEnabled val="1"/>
        </dgm:presLayoutVars>
      </dgm:prSet>
      <dgm:spPr/>
    </dgm:pt>
    <dgm:pt modelId="{E60A56A9-DFFC-44DB-A469-E78DDA788B0F}" type="pres">
      <dgm:prSet presAssocID="{C1389C24-C3C5-4B3E-9F04-8263CE9C3BBC}" presName="accent_1" presStyleCnt="0"/>
      <dgm:spPr/>
    </dgm:pt>
    <dgm:pt modelId="{300FCA04-C938-44BB-B3E0-62382451B52F}" type="pres">
      <dgm:prSet presAssocID="{C1389C24-C3C5-4B3E-9F04-8263CE9C3BBC}" presName="accentRepeatNode" presStyleLbl="solidFgAcc1" presStyleIdx="0" presStyleCnt="5"/>
      <dgm:spPr/>
    </dgm:pt>
    <dgm:pt modelId="{64CBCDA7-AE60-4CCA-84B8-280B53C6283D}" type="pres">
      <dgm:prSet presAssocID="{33770A84-1309-4EEE-9D71-46C39202CD27}" presName="text_2" presStyleLbl="node1" presStyleIdx="1" presStyleCnt="5">
        <dgm:presLayoutVars>
          <dgm:bulletEnabled val="1"/>
        </dgm:presLayoutVars>
      </dgm:prSet>
      <dgm:spPr/>
    </dgm:pt>
    <dgm:pt modelId="{4928DC05-B4CA-4BAD-A368-FA3DD0049DBA}" type="pres">
      <dgm:prSet presAssocID="{33770A84-1309-4EEE-9D71-46C39202CD27}" presName="accent_2" presStyleCnt="0"/>
      <dgm:spPr/>
    </dgm:pt>
    <dgm:pt modelId="{90EAFEA4-9F7D-4F0F-92F5-3699CFF62D31}" type="pres">
      <dgm:prSet presAssocID="{33770A84-1309-4EEE-9D71-46C39202CD27}" presName="accentRepeatNode" presStyleLbl="solidFgAcc1" presStyleIdx="1" presStyleCnt="5"/>
      <dgm:spPr/>
    </dgm:pt>
    <dgm:pt modelId="{1D1C3D45-C545-4995-9834-57C4782D033D}" type="pres">
      <dgm:prSet presAssocID="{97F0E958-BFD4-4971-A076-0C8058100D12}" presName="text_3" presStyleLbl="node1" presStyleIdx="2" presStyleCnt="5">
        <dgm:presLayoutVars>
          <dgm:bulletEnabled val="1"/>
        </dgm:presLayoutVars>
      </dgm:prSet>
      <dgm:spPr/>
    </dgm:pt>
    <dgm:pt modelId="{2D175FEE-7ADB-40E9-AC85-6CEE30B87C63}" type="pres">
      <dgm:prSet presAssocID="{97F0E958-BFD4-4971-A076-0C8058100D12}" presName="accent_3" presStyleCnt="0"/>
      <dgm:spPr/>
    </dgm:pt>
    <dgm:pt modelId="{4011A358-2797-4291-9C40-C524970C2024}" type="pres">
      <dgm:prSet presAssocID="{97F0E958-BFD4-4971-A076-0C8058100D12}" presName="accentRepeatNode" presStyleLbl="solidFgAcc1" presStyleIdx="2" presStyleCnt="5"/>
      <dgm:spPr/>
    </dgm:pt>
    <dgm:pt modelId="{EBDF45DD-6F95-41D0-B889-BB84696C8DA6}" type="pres">
      <dgm:prSet presAssocID="{5CCAE131-0C3A-4756-8E28-AC891858DCE2}" presName="text_4" presStyleLbl="node1" presStyleIdx="3" presStyleCnt="5">
        <dgm:presLayoutVars>
          <dgm:bulletEnabled val="1"/>
        </dgm:presLayoutVars>
      </dgm:prSet>
      <dgm:spPr/>
    </dgm:pt>
    <dgm:pt modelId="{07840A8F-EA62-4D8A-9362-F75BAF9EC003}" type="pres">
      <dgm:prSet presAssocID="{5CCAE131-0C3A-4756-8E28-AC891858DCE2}" presName="accent_4" presStyleCnt="0"/>
      <dgm:spPr/>
    </dgm:pt>
    <dgm:pt modelId="{A0ED9939-B14E-406F-AA36-38EEE23D5CD7}" type="pres">
      <dgm:prSet presAssocID="{5CCAE131-0C3A-4756-8E28-AC891858DCE2}" presName="accentRepeatNode" presStyleLbl="solidFgAcc1" presStyleIdx="3" presStyleCnt="5"/>
      <dgm:spPr/>
    </dgm:pt>
    <dgm:pt modelId="{712C9BED-A672-41AF-B4ED-DFCA9940D468}" type="pres">
      <dgm:prSet presAssocID="{08363A88-CA97-4ADD-B838-E1889D43BBC7}" presName="text_5" presStyleLbl="node1" presStyleIdx="4" presStyleCnt="5">
        <dgm:presLayoutVars>
          <dgm:bulletEnabled val="1"/>
        </dgm:presLayoutVars>
      </dgm:prSet>
      <dgm:spPr/>
    </dgm:pt>
    <dgm:pt modelId="{A8F6EE99-7809-435D-BEAF-D0197C56E335}" type="pres">
      <dgm:prSet presAssocID="{08363A88-CA97-4ADD-B838-E1889D43BBC7}" presName="accent_5" presStyleCnt="0"/>
      <dgm:spPr/>
    </dgm:pt>
    <dgm:pt modelId="{1CCA87AB-AE08-4861-93FE-75D32FBFBEE5}" type="pres">
      <dgm:prSet presAssocID="{08363A88-CA97-4ADD-B838-E1889D43BBC7}" presName="accentRepeatNode" presStyleLbl="solidFgAcc1" presStyleIdx="4" presStyleCnt="5"/>
      <dgm:spPr/>
    </dgm:pt>
  </dgm:ptLst>
  <dgm:cxnLst>
    <dgm:cxn modelId="{60783007-EA26-4C66-94AF-22988A56E101}" type="presOf" srcId="{C1389C24-C3C5-4B3E-9F04-8263CE9C3BBC}" destId="{B46FCD6D-D384-4514-8124-545EB1AE3CAA}" srcOrd="0" destOrd="0" presId="urn:microsoft.com/office/officeart/2008/layout/VerticalCurvedList"/>
    <dgm:cxn modelId="{F8CEA209-D1A2-492B-B771-7D4883712712}" srcId="{3029AAD8-F2CE-42F3-B8C0-CFC11021AD00}" destId="{C1389C24-C3C5-4B3E-9F04-8263CE9C3BBC}" srcOrd="0" destOrd="0" parTransId="{5046171E-3C06-4510-86B2-2A2161737DE2}" sibTransId="{23984370-2BE5-4F71-BCED-9A54C18C6FA7}"/>
    <dgm:cxn modelId="{B5F88015-5F0C-4CED-A1CA-998EBF8E25C2}" srcId="{3029AAD8-F2CE-42F3-B8C0-CFC11021AD00}" destId="{33770A84-1309-4EEE-9D71-46C39202CD27}" srcOrd="1" destOrd="0" parTransId="{07B41821-E9D4-4E78-A77F-AFE84EC8A6F5}" sibTransId="{69532055-6E89-4EC3-BF41-96C565D485DA}"/>
    <dgm:cxn modelId="{EE665623-E5BC-4085-BA20-6FC48812C067}" srcId="{3029AAD8-F2CE-42F3-B8C0-CFC11021AD00}" destId="{08363A88-CA97-4ADD-B838-E1889D43BBC7}" srcOrd="4" destOrd="0" parTransId="{5830F290-8534-4D08-847B-A44F5A22744C}" sibTransId="{2756B92C-596A-42D6-B144-4C914C23F3EC}"/>
    <dgm:cxn modelId="{85EFC962-8EFB-4761-8F29-B0F44A616ABF}" type="presOf" srcId="{5CCAE131-0C3A-4756-8E28-AC891858DCE2}" destId="{EBDF45DD-6F95-41D0-B889-BB84696C8DA6}" srcOrd="0" destOrd="0" presId="urn:microsoft.com/office/officeart/2008/layout/VerticalCurvedList"/>
    <dgm:cxn modelId="{3C3A5546-56A7-4212-9C00-1F3E9D3F24C6}" srcId="{3029AAD8-F2CE-42F3-B8C0-CFC11021AD00}" destId="{97F0E958-BFD4-4971-A076-0C8058100D12}" srcOrd="2" destOrd="0" parTransId="{8B26FF68-A7CB-4F1A-A2D2-4FB74E3B1AFE}" sibTransId="{4BF1B204-A9F0-48AB-BEEF-09BB04042B2C}"/>
    <dgm:cxn modelId="{58D5FF56-13EA-4ABA-92A7-BEAD70C8AAEF}" type="presOf" srcId="{97F0E958-BFD4-4971-A076-0C8058100D12}" destId="{1D1C3D45-C545-4995-9834-57C4782D033D}" srcOrd="0" destOrd="0" presId="urn:microsoft.com/office/officeart/2008/layout/VerticalCurvedList"/>
    <dgm:cxn modelId="{67840384-B996-4FE7-8411-3B9CFCB47337}" srcId="{3029AAD8-F2CE-42F3-B8C0-CFC11021AD00}" destId="{5CCAE131-0C3A-4756-8E28-AC891858DCE2}" srcOrd="3" destOrd="0" parTransId="{A1A05131-9DDB-46F0-977E-6678F186840B}" sibTransId="{B65C827E-AB01-4008-88A8-44E3D27D9249}"/>
    <dgm:cxn modelId="{3E67D385-6F1D-4657-B7AD-03CE11D5B423}" type="presOf" srcId="{3029AAD8-F2CE-42F3-B8C0-CFC11021AD00}" destId="{D09484B4-FE31-420C-B335-CD29C2C2BB5F}" srcOrd="0" destOrd="0" presId="urn:microsoft.com/office/officeart/2008/layout/VerticalCurvedList"/>
    <dgm:cxn modelId="{AFEB8594-8657-4099-97C7-F7BB59D112E0}" type="presOf" srcId="{33770A84-1309-4EEE-9D71-46C39202CD27}" destId="{64CBCDA7-AE60-4CCA-84B8-280B53C6283D}" srcOrd="0" destOrd="0" presId="urn:microsoft.com/office/officeart/2008/layout/VerticalCurvedList"/>
    <dgm:cxn modelId="{BC300B98-2246-4034-BFB7-AAEFBD308EA7}" type="presOf" srcId="{08363A88-CA97-4ADD-B838-E1889D43BBC7}" destId="{712C9BED-A672-41AF-B4ED-DFCA9940D468}" srcOrd="0" destOrd="0" presId="urn:microsoft.com/office/officeart/2008/layout/VerticalCurvedList"/>
    <dgm:cxn modelId="{03159BFA-8649-4CD0-8FBE-579591EAB1FC}" type="presOf" srcId="{23984370-2BE5-4F71-BCED-9A54C18C6FA7}" destId="{35ECA69C-5107-47CA-890B-28C854FFE53A}" srcOrd="0" destOrd="0" presId="urn:microsoft.com/office/officeart/2008/layout/VerticalCurvedList"/>
    <dgm:cxn modelId="{ADE59987-31E4-49E4-B10E-FCC261D1ADF6}" type="presParOf" srcId="{D09484B4-FE31-420C-B335-CD29C2C2BB5F}" destId="{5019691A-6565-4B1F-9531-BA8C4AFC003F}" srcOrd="0" destOrd="0" presId="urn:microsoft.com/office/officeart/2008/layout/VerticalCurvedList"/>
    <dgm:cxn modelId="{0CAA240E-4663-424E-93FA-3B3B32217E6A}" type="presParOf" srcId="{5019691A-6565-4B1F-9531-BA8C4AFC003F}" destId="{06815D25-8AF5-4EA6-872B-42EF27BCD489}" srcOrd="0" destOrd="0" presId="urn:microsoft.com/office/officeart/2008/layout/VerticalCurvedList"/>
    <dgm:cxn modelId="{FE7DD62E-9E59-46FA-98D2-E00FAF51FF7F}" type="presParOf" srcId="{06815D25-8AF5-4EA6-872B-42EF27BCD489}" destId="{3537DE03-A711-4CDE-9891-9C097B6115FD}" srcOrd="0" destOrd="0" presId="urn:microsoft.com/office/officeart/2008/layout/VerticalCurvedList"/>
    <dgm:cxn modelId="{F225809C-AC2C-459E-BA48-A8C67E54869B}" type="presParOf" srcId="{06815D25-8AF5-4EA6-872B-42EF27BCD489}" destId="{35ECA69C-5107-47CA-890B-28C854FFE53A}" srcOrd="1" destOrd="0" presId="urn:microsoft.com/office/officeart/2008/layout/VerticalCurvedList"/>
    <dgm:cxn modelId="{817CD3FD-5953-4198-B7B7-D7003685270F}" type="presParOf" srcId="{06815D25-8AF5-4EA6-872B-42EF27BCD489}" destId="{B0ADB985-F990-4D08-B892-11C03CE89944}" srcOrd="2" destOrd="0" presId="urn:microsoft.com/office/officeart/2008/layout/VerticalCurvedList"/>
    <dgm:cxn modelId="{69BC5DA6-6D6C-4F3E-B685-6CBB63EDE662}" type="presParOf" srcId="{06815D25-8AF5-4EA6-872B-42EF27BCD489}" destId="{FCD0A889-9E9C-42FA-953B-D931B30F5202}" srcOrd="3" destOrd="0" presId="urn:microsoft.com/office/officeart/2008/layout/VerticalCurvedList"/>
    <dgm:cxn modelId="{2C5AF92D-7530-457F-8EB1-4B50739301E3}" type="presParOf" srcId="{5019691A-6565-4B1F-9531-BA8C4AFC003F}" destId="{B46FCD6D-D384-4514-8124-545EB1AE3CAA}" srcOrd="1" destOrd="0" presId="urn:microsoft.com/office/officeart/2008/layout/VerticalCurvedList"/>
    <dgm:cxn modelId="{0E024532-C763-4540-8D45-1A54F85E8394}" type="presParOf" srcId="{5019691A-6565-4B1F-9531-BA8C4AFC003F}" destId="{E60A56A9-DFFC-44DB-A469-E78DDA788B0F}" srcOrd="2" destOrd="0" presId="urn:microsoft.com/office/officeart/2008/layout/VerticalCurvedList"/>
    <dgm:cxn modelId="{BAA7A209-0622-4B18-994A-82C8496CCD25}" type="presParOf" srcId="{E60A56A9-DFFC-44DB-A469-E78DDA788B0F}" destId="{300FCA04-C938-44BB-B3E0-62382451B52F}" srcOrd="0" destOrd="0" presId="urn:microsoft.com/office/officeart/2008/layout/VerticalCurvedList"/>
    <dgm:cxn modelId="{21F8E14F-8F10-440B-BB1A-7133E449D14F}" type="presParOf" srcId="{5019691A-6565-4B1F-9531-BA8C4AFC003F}" destId="{64CBCDA7-AE60-4CCA-84B8-280B53C6283D}" srcOrd="3" destOrd="0" presId="urn:microsoft.com/office/officeart/2008/layout/VerticalCurvedList"/>
    <dgm:cxn modelId="{A316737B-27B4-457F-81BD-41B664E59105}" type="presParOf" srcId="{5019691A-6565-4B1F-9531-BA8C4AFC003F}" destId="{4928DC05-B4CA-4BAD-A368-FA3DD0049DBA}" srcOrd="4" destOrd="0" presId="urn:microsoft.com/office/officeart/2008/layout/VerticalCurvedList"/>
    <dgm:cxn modelId="{4A79F8CC-27AD-4277-93D9-A189A7796A24}" type="presParOf" srcId="{4928DC05-B4CA-4BAD-A368-FA3DD0049DBA}" destId="{90EAFEA4-9F7D-4F0F-92F5-3699CFF62D31}" srcOrd="0" destOrd="0" presId="urn:microsoft.com/office/officeart/2008/layout/VerticalCurvedList"/>
    <dgm:cxn modelId="{D6336B45-99A3-4E05-90E2-FAFF3C71817F}" type="presParOf" srcId="{5019691A-6565-4B1F-9531-BA8C4AFC003F}" destId="{1D1C3D45-C545-4995-9834-57C4782D033D}" srcOrd="5" destOrd="0" presId="urn:microsoft.com/office/officeart/2008/layout/VerticalCurvedList"/>
    <dgm:cxn modelId="{4C4CF099-80A1-413C-B1DD-4BD6E48B631A}" type="presParOf" srcId="{5019691A-6565-4B1F-9531-BA8C4AFC003F}" destId="{2D175FEE-7ADB-40E9-AC85-6CEE30B87C63}" srcOrd="6" destOrd="0" presId="urn:microsoft.com/office/officeart/2008/layout/VerticalCurvedList"/>
    <dgm:cxn modelId="{EA4F6B17-DFCF-497F-9EC9-A48DF4FED3FD}" type="presParOf" srcId="{2D175FEE-7ADB-40E9-AC85-6CEE30B87C63}" destId="{4011A358-2797-4291-9C40-C524970C2024}" srcOrd="0" destOrd="0" presId="urn:microsoft.com/office/officeart/2008/layout/VerticalCurvedList"/>
    <dgm:cxn modelId="{472BA8B2-AD59-4962-B0FB-715A20646609}" type="presParOf" srcId="{5019691A-6565-4B1F-9531-BA8C4AFC003F}" destId="{EBDF45DD-6F95-41D0-B889-BB84696C8DA6}" srcOrd="7" destOrd="0" presId="urn:microsoft.com/office/officeart/2008/layout/VerticalCurvedList"/>
    <dgm:cxn modelId="{1026098B-0A17-4856-855D-258FFBB96C0B}" type="presParOf" srcId="{5019691A-6565-4B1F-9531-BA8C4AFC003F}" destId="{07840A8F-EA62-4D8A-9362-F75BAF9EC003}" srcOrd="8" destOrd="0" presId="urn:microsoft.com/office/officeart/2008/layout/VerticalCurvedList"/>
    <dgm:cxn modelId="{2EF58E26-00D0-425C-8BBC-AD11266E5448}" type="presParOf" srcId="{07840A8F-EA62-4D8A-9362-F75BAF9EC003}" destId="{A0ED9939-B14E-406F-AA36-38EEE23D5CD7}" srcOrd="0" destOrd="0" presId="urn:microsoft.com/office/officeart/2008/layout/VerticalCurvedList"/>
    <dgm:cxn modelId="{178AB7F4-16CC-44C3-AB42-C4C68E0409EF}" type="presParOf" srcId="{5019691A-6565-4B1F-9531-BA8C4AFC003F}" destId="{712C9BED-A672-41AF-B4ED-DFCA9940D468}" srcOrd="9" destOrd="0" presId="urn:microsoft.com/office/officeart/2008/layout/VerticalCurvedList"/>
    <dgm:cxn modelId="{04D11AC1-FF50-4D50-839D-2C3D30C9A05C}" type="presParOf" srcId="{5019691A-6565-4B1F-9531-BA8C4AFC003F}" destId="{A8F6EE99-7809-435D-BEAF-D0197C56E335}" srcOrd="10" destOrd="0" presId="urn:microsoft.com/office/officeart/2008/layout/VerticalCurvedList"/>
    <dgm:cxn modelId="{35CD747B-86CF-4A31-8C3B-C567C1782641}" type="presParOf" srcId="{A8F6EE99-7809-435D-BEAF-D0197C56E335}" destId="{1CCA87AB-AE08-4861-93FE-75D32FBFBEE5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D76D26D-2849-4A95-8BAB-59C97A403BC1}">
      <dsp:nvSpPr>
        <dsp:cNvPr id="0" name=""/>
        <dsp:cNvSpPr/>
      </dsp:nvSpPr>
      <dsp:spPr>
        <a:xfrm>
          <a:off x="2438399" y="67733"/>
          <a:ext cx="3251200" cy="3251200"/>
        </a:xfrm>
        <a:prstGeom prst="ellipse">
          <a:avLst/>
        </a:prstGeom>
        <a:solidFill>
          <a:schemeClr val="accent4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5000" kern="1200" dirty="0" err="1">
              <a:solidFill>
                <a:schemeClr val="bg1"/>
              </a:solidFill>
            </a:rPr>
            <a:t>OpenId</a:t>
          </a:r>
          <a:endParaRPr lang="es-ES" sz="5000" kern="1200" dirty="0">
            <a:solidFill>
              <a:schemeClr val="bg1"/>
            </a:solidFill>
          </a:endParaRPr>
        </a:p>
      </dsp:txBody>
      <dsp:txXfrm>
        <a:off x="2871893" y="636693"/>
        <a:ext cx="2384213" cy="1463040"/>
      </dsp:txXfrm>
    </dsp:sp>
    <dsp:sp modelId="{00FDEA61-F481-41BE-A859-6E1F82EA5403}">
      <dsp:nvSpPr>
        <dsp:cNvPr id="0" name=""/>
        <dsp:cNvSpPr/>
      </dsp:nvSpPr>
      <dsp:spPr>
        <a:xfrm>
          <a:off x="3611541" y="2099733"/>
          <a:ext cx="3251200" cy="3251200"/>
        </a:xfrm>
        <a:prstGeom prst="ellipse">
          <a:avLst/>
        </a:prstGeom>
        <a:solidFill>
          <a:schemeClr val="accent4">
            <a:alpha val="50000"/>
            <a:hueOff val="4900445"/>
            <a:satOff val="-20388"/>
            <a:lumOff val="480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5000" kern="1200" dirty="0">
              <a:solidFill>
                <a:schemeClr val="bg1"/>
              </a:solidFill>
            </a:rPr>
            <a:t>Oauth2</a:t>
          </a:r>
          <a:endParaRPr lang="es-ES" sz="5000" kern="1200" dirty="0">
            <a:solidFill>
              <a:schemeClr val="bg1"/>
            </a:solidFill>
          </a:endParaRPr>
        </a:p>
      </dsp:txBody>
      <dsp:txXfrm>
        <a:off x="4605866" y="2939626"/>
        <a:ext cx="1950720" cy="1788160"/>
      </dsp:txXfrm>
    </dsp:sp>
    <dsp:sp modelId="{03F352EA-381C-4162-9222-09AD259357D6}">
      <dsp:nvSpPr>
        <dsp:cNvPr id="0" name=""/>
        <dsp:cNvSpPr/>
      </dsp:nvSpPr>
      <dsp:spPr>
        <a:xfrm>
          <a:off x="1265258" y="2099733"/>
          <a:ext cx="3251200" cy="3251200"/>
        </a:xfrm>
        <a:prstGeom prst="ellipse">
          <a:avLst/>
        </a:prstGeom>
        <a:solidFill>
          <a:schemeClr val="accent4">
            <a:alpha val="50000"/>
            <a:hueOff val="9800891"/>
            <a:satOff val="-40777"/>
            <a:lumOff val="960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5000" kern="1200" dirty="0">
              <a:solidFill>
                <a:schemeClr val="bg1"/>
              </a:solidFill>
            </a:rPr>
            <a:t>SAML</a:t>
          </a:r>
          <a:endParaRPr lang="es-ES" sz="5000" kern="1200" dirty="0">
            <a:solidFill>
              <a:schemeClr val="bg1"/>
            </a:solidFill>
          </a:endParaRPr>
        </a:p>
      </dsp:txBody>
      <dsp:txXfrm>
        <a:off x="1571413" y="2939626"/>
        <a:ext cx="1950720" cy="178816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ECA69C-5107-47CA-890B-28C854FFE53A}">
      <dsp:nvSpPr>
        <dsp:cNvPr id="0" name=""/>
        <dsp:cNvSpPr/>
      </dsp:nvSpPr>
      <dsp:spPr>
        <a:xfrm>
          <a:off x="-6126981" y="-937410"/>
          <a:ext cx="7293488" cy="7293488"/>
        </a:xfrm>
        <a:prstGeom prst="blockArc">
          <a:avLst>
            <a:gd name="adj1" fmla="val 18900000"/>
            <a:gd name="adj2" fmla="val 2700000"/>
            <a:gd name="adj3" fmla="val 296"/>
          </a:avLst>
        </a:pr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46FCD6D-D384-4514-8124-545EB1AE3CAA}">
      <dsp:nvSpPr>
        <dsp:cNvPr id="0" name=""/>
        <dsp:cNvSpPr/>
      </dsp:nvSpPr>
      <dsp:spPr>
        <a:xfrm>
          <a:off x="509717" y="338558"/>
          <a:ext cx="7541700" cy="67755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7805" tIns="88900" rIns="88900" bIns="8890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3500" kern="1200" dirty="0"/>
            <a:t>Atributos personalizados</a:t>
          </a:r>
          <a:endParaRPr lang="es-ES" sz="3500" kern="1200" dirty="0"/>
        </a:p>
      </dsp:txBody>
      <dsp:txXfrm>
        <a:off x="509717" y="338558"/>
        <a:ext cx="7541700" cy="677550"/>
      </dsp:txXfrm>
    </dsp:sp>
    <dsp:sp modelId="{300FCA04-C938-44BB-B3E0-62382451B52F}">
      <dsp:nvSpPr>
        <dsp:cNvPr id="0" name=""/>
        <dsp:cNvSpPr/>
      </dsp:nvSpPr>
      <dsp:spPr>
        <a:xfrm>
          <a:off x="86248" y="253864"/>
          <a:ext cx="846937" cy="84693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4CBCDA7-AE60-4CCA-84B8-280B53C6283D}">
      <dsp:nvSpPr>
        <dsp:cNvPr id="0" name=""/>
        <dsp:cNvSpPr/>
      </dsp:nvSpPr>
      <dsp:spPr>
        <a:xfrm>
          <a:off x="995230" y="1354558"/>
          <a:ext cx="7056187" cy="677550"/>
        </a:xfrm>
        <a:prstGeom prst="rect">
          <a:avLst/>
        </a:prstGeom>
        <a:solidFill>
          <a:schemeClr val="accent3">
            <a:hueOff val="677650"/>
            <a:satOff val="25000"/>
            <a:lumOff val="-367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7805" tIns="88900" rIns="88900" bIns="8890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3500" kern="1200" dirty="0"/>
            <a:t>Directivas personalizadas</a:t>
          </a:r>
          <a:endParaRPr lang="es-ES" sz="3500" kern="1200" dirty="0"/>
        </a:p>
      </dsp:txBody>
      <dsp:txXfrm>
        <a:off x="995230" y="1354558"/>
        <a:ext cx="7056187" cy="677550"/>
      </dsp:txXfrm>
    </dsp:sp>
    <dsp:sp modelId="{90EAFEA4-9F7D-4F0F-92F5-3699CFF62D31}">
      <dsp:nvSpPr>
        <dsp:cNvPr id="0" name=""/>
        <dsp:cNvSpPr/>
      </dsp:nvSpPr>
      <dsp:spPr>
        <a:xfrm>
          <a:off x="571761" y="1269864"/>
          <a:ext cx="846937" cy="84693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677650"/>
              <a:satOff val="25000"/>
              <a:lumOff val="-367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D1C3D45-C545-4995-9834-57C4782D033D}">
      <dsp:nvSpPr>
        <dsp:cNvPr id="0" name=""/>
        <dsp:cNvSpPr/>
      </dsp:nvSpPr>
      <dsp:spPr>
        <a:xfrm>
          <a:off x="1144243" y="2370558"/>
          <a:ext cx="6907174" cy="677550"/>
        </a:xfrm>
        <a:prstGeom prst="rect">
          <a:avLst/>
        </a:prstGeom>
        <a:solidFill>
          <a:schemeClr val="accent3">
            <a:hueOff val="1355300"/>
            <a:satOff val="50000"/>
            <a:lumOff val="-735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7805" tIns="88900" rIns="88900" bIns="8890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3500" kern="1200" dirty="0"/>
            <a:t>Autenticación </a:t>
          </a:r>
          <a:r>
            <a:rPr lang="es-CO" sz="3500" kern="1200" dirty="0" err="1"/>
            <a:t>multifactor</a:t>
          </a:r>
          <a:endParaRPr lang="es-ES" sz="3500" kern="1200" dirty="0"/>
        </a:p>
      </dsp:txBody>
      <dsp:txXfrm>
        <a:off x="1144243" y="2370558"/>
        <a:ext cx="6907174" cy="677550"/>
      </dsp:txXfrm>
    </dsp:sp>
    <dsp:sp modelId="{4011A358-2797-4291-9C40-C524970C2024}">
      <dsp:nvSpPr>
        <dsp:cNvPr id="0" name=""/>
        <dsp:cNvSpPr/>
      </dsp:nvSpPr>
      <dsp:spPr>
        <a:xfrm>
          <a:off x="720774" y="2285864"/>
          <a:ext cx="846937" cy="84693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1355300"/>
              <a:satOff val="50000"/>
              <a:lumOff val="-735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BDF45DD-6F95-41D0-B889-BB84696C8DA6}">
      <dsp:nvSpPr>
        <dsp:cNvPr id="0" name=""/>
        <dsp:cNvSpPr/>
      </dsp:nvSpPr>
      <dsp:spPr>
        <a:xfrm>
          <a:off x="995230" y="3386558"/>
          <a:ext cx="7056187" cy="677550"/>
        </a:xfrm>
        <a:prstGeom prst="rect">
          <a:avLst/>
        </a:prstGeom>
        <a:solidFill>
          <a:schemeClr val="accent3">
            <a:hueOff val="2032949"/>
            <a:satOff val="75000"/>
            <a:lumOff val="-1102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7805" tIns="88900" rIns="88900" bIns="8890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3500" kern="1200" dirty="0"/>
            <a:t>Soporte a 50(+) Idiomas</a:t>
          </a:r>
          <a:endParaRPr lang="es-ES" sz="3500" kern="1200" dirty="0"/>
        </a:p>
      </dsp:txBody>
      <dsp:txXfrm>
        <a:off x="995230" y="3386558"/>
        <a:ext cx="7056187" cy="677550"/>
      </dsp:txXfrm>
    </dsp:sp>
    <dsp:sp modelId="{A0ED9939-B14E-406F-AA36-38EEE23D5CD7}">
      <dsp:nvSpPr>
        <dsp:cNvPr id="0" name=""/>
        <dsp:cNvSpPr/>
      </dsp:nvSpPr>
      <dsp:spPr>
        <a:xfrm>
          <a:off x="571761" y="3301864"/>
          <a:ext cx="846937" cy="84693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2032949"/>
              <a:satOff val="75000"/>
              <a:lumOff val="-1102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12C9BED-A672-41AF-B4ED-DFCA9940D468}">
      <dsp:nvSpPr>
        <dsp:cNvPr id="0" name=""/>
        <dsp:cNvSpPr/>
      </dsp:nvSpPr>
      <dsp:spPr>
        <a:xfrm>
          <a:off x="509717" y="4402558"/>
          <a:ext cx="7541700" cy="677550"/>
        </a:xfrm>
        <a:prstGeom prst="rect">
          <a:avLst/>
        </a:prstGeom>
        <a:solidFill>
          <a:schemeClr val="accent3">
            <a:hueOff val="2710599"/>
            <a:satOff val="100000"/>
            <a:lumOff val="-147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7805" tIns="88900" rIns="88900" bIns="8890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3500" kern="1200"/>
            <a:t>Altamente escalable</a:t>
          </a:r>
          <a:endParaRPr lang="es-ES" sz="3500" kern="1200" dirty="0"/>
        </a:p>
      </dsp:txBody>
      <dsp:txXfrm>
        <a:off x="509717" y="4402558"/>
        <a:ext cx="7541700" cy="677550"/>
      </dsp:txXfrm>
    </dsp:sp>
    <dsp:sp modelId="{1CCA87AB-AE08-4861-93FE-75D32FBFBEE5}">
      <dsp:nvSpPr>
        <dsp:cNvPr id="0" name=""/>
        <dsp:cNvSpPr/>
      </dsp:nvSpPr>
      <dsp:spPr>
        <a:xfrm>
          <a:off x="86248" y="4317864"/>
          <a:ext cx="846937" cy="84693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2710599"/>
              <a:satOff val="100000"/>
              <a:lumOff val="-1470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684811-F827-47F0-BE0D-2EB2F7D426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8D32394-6B82-48D7-A6D6-6C4C9E77D5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ECFB96E-78C9-4DFD-A147-9795E98978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C275B-853D-4A96-8925-491D0F3966A2}" type="datetimeFigureOut">
              <a:rPr lang="es-CO" smtClean="0"/>
              <a:t>28/06/2017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3638B78-E080-499F-8CEB-EB0F17DE6D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EC6D199-4DD7-4B5C-B135-63B00FD479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ACF1E-D2CC-4F6F-9573-7B33ADA0586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166869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94287A-1C50-4A26-9CC7-3404A732B4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C18DD960-7535-4233-BF31-7027553F88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004067D-9C79-4AF7-98F2-CAEEAB03EB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C275B-853D-4A96-8925-491D0F3966A2}" type="datetimeFigureOut">
              <a:rPr lang="es-CO" smtClean="0"/>
              <a:t>28/06/2017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0E3A879-531F-4BC5-877B-9F4A7B9037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1FA5974-9956-4224-974E-F76936A5A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ACF1E-D2CC-4F6F-9573-7B33ADA0586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6001201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FDFAE840-2D49-4602-B85B-5BB6429FBB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3E39FAED-F591-4104-95F1-A421313CD0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B96B65A-ED34-48C6-8052-DD45E6DDE6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C275B-853D-4A96-8925-491D0F3966A2}" type="datetimeFigureOut">
              <a:rPr lang="es-CO" smtClean="0"/>
              <a:t>28/06/2017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11AE1D9-59C2-432E-9D92-A2595C58D0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7977A03-2EB8-419A-99CA-1849D0544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ACF1E-D2CC-4F6F-9573-7B33ADA0586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891540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4EE718-6CF7-4F15-93B4-E951A40E9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2AFEA33-505B-4057-B320-FD4978A802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262B7F0-3B89-435B-9E31-C8B182D3A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C275B-853D-4A96-8925-491D0F3966A2}" type="datetimeFigureOut">
              <a:rPr lang="es-CO" smtClean="0"/>
              <a:t>28/06/2017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E52B84F-B59D-4549-A7D1-6B39751151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506F7BE-D477-4F61-B779-5772AD7D59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ACF1E-D2CC-4F6F-9573-7B33ADA0586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7168412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930F53-6D3F-4E4F-AFE4-F3673AEDDE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C4ADD3F-849E-4EC7-ADBD-02C02FE46B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2E8FF14-F5C3-4543-84B5-D966646EE7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C275B-853D-4A96-8925-491D0F3966A2}" type="datetimeFigureOut">
              <a:rPr lang="es-CO" smtClean="0"/>
              <a:t>28/06/2017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E2F58E9-F94B-4E13-9F0C-98E14E3197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2634B5C-C873-4B75-9493-087DFA4EDE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ACF1E-D2CC-4F6F-9573-7B33ADA0586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640457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A6A0A4-F808-4689-85BB-A2FA8D8FB4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D5E1274-4516-4D49-BCCE-7D9B308E23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4CB7157-48B6-4463-9EB4-C4F634912F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D6B3104-7061-46ED-8BF2-AC9E8EFEB2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C275B-853D-4A96-8925-491D0F3966A2}" type="datetimeFigureOut">
              <a:rPr lang="es-CO" smtClean="0"/>
              <a:t>28/06/2017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C242C2A-8143-4889-A9FE-DCA655FD4B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D4F6391-7A8B-426E-8CF4-56204B90B0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ACF1E-D2CC-4F6F-9573-7B33ADA0586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8394066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BD304F-1F16-479B-87FA-B9FB4FF6D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0DA9B7C-6A36-45FC-A863-657F424CE3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DE88D1D-22F2-4022-9187-FB4730D970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4AD8C744-9FFF-44C8-80BB-3FDFB9D527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1F104877-7CF4-4C0B-A2F9-9E6F2860FA9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FBDB1209-8F8A-446C-A5BF-99D431359D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C275B-853D-4A96-8925-491D0F3966A2}" type="datetimeFigureOut">
              <a:rPr lang="es-CO" smtClean="0"/>
              <a:t>28/06/2017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D2AE823C-B414-4636-B36D-051F441E84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BBB2A5F1-98CC-4214-882D-21E7CDB125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ACF1E-D2CC-4F6F-9573-7B33ADA0586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776299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9B833D-A1EA-4283-9F77-BED6107B5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9EC99D93-5131-436E-934A-9F2742901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C275B-853D-4A96-8925-491D0F3966A2}" type="datetimeFigureOut">
              <a:rPr lang="es-CO" smtClean="0"/>
              <a:t>28/06/2017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D9850D5D-F838-472B-A92E-D86A9AD921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E2D45CD3-334A-482A-A1C4-1DDF601E0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ACF1E-D2CC-4F6F-9573-7B33ADA0586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819802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2A316BB6-9769-48FA-B9EA-1EB0653CDD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C275B-853D-4A96-8925-491D0F3966A2}" type="datetimeFigureOut">
              <a:rPr lang="es-CO" smtClean="0"/>
              <a:t>28/06/2017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41E52977-D76B-49EA-A71E-B64B5338C3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77E880B-B05D-4A60-9D26-268E7D2B4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ACF1E-D2CC-4F6F-9573-7B33ADA0586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7507378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2A5109-7E0B-42CE-A94E-937871510E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6C22308-6089-48E1-AF06-BAFB32BD0D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CAB8E47-6121-43BD-B18E-B885FFCD1A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7A476906-9E2E-49BA-974A-B0B4643BEC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C275B-853D-4A96-8925-491D0F3966A2}" type="datetimeFigureOut">
              <a:rPr lang="es-CO" smtClean="0"/>
              <a:t>28/06/2017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BC6A309-79FE-4432-967D-75E17EDD85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C999DFF-3EE0-426B-929F-683DD24AD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ACF1E-D2CC-4F6F-9573-7B33ADA0586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503615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B593DCE-6DD0-45B4-B67F-2684FC9C9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37C45786-31AF-4D4A-9127-8590AE06DD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D1A91D9-EF93-4DB5-B14C-2D7BEE0E35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CAABCF0-4562-4CC1-81A7-8E9947AFFE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C275B-853D-4A96-8925-491D0F3966A2}" type="datetimeFigureOut">
              <a:rPr lang="es-CO" smtClean="0"/>
              <a:t>28/06/2017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096B3E8-361F-4B4B-9586-78E114E917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32F4B01A-B824-48C9-B28A-23DDEC867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ACF1E-D2CC-4F6F-9573-7B33ADA0586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2929125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74B4CE1A-A31E-4B14-8615-F153F14B0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8D730B3-7C7A-423E-BFD7-1123A2B382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3DD03AD-0F03-4072-B635-8B0752B6E84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8C275B-853D-4A96-8925-491D0F3966A2}" type="datetimeFigureOut">
              <a:rPr lang="es-CO" smtClean="0"/>
              <a:t>28/06/2017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E63EE18-F162-4DB8-85FE-0214E0497A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4BFFB02-B717-4C5D-8AD2-B76E4D1230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DACF1E-D2CC-4F6F-9573-7B33ADA0586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5352756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9.svg"/><Relationship Id="rId7" Type="http://schemas.openxmlformats.org/officeDocument/2006/relationships/diagramColors" Target="../diagrams/colors1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7" Type="http://schemas.openxmlformats.org/officeDocument/2006/relationships/image" Target="../media/image22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sv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14A8F37C-6477-4F2F-83B8-1C050A3301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32" r="21250"/>
          <a:stretch/>
        </p:blipFill>
        <p:spPr>
          <a:xfrm>
            <a:off x="0" y="1637054"/>
            <a:ext cx="3419062" cy="3000794"/>
          </a:xfrm>
          <a:prstGeom prst="rect">
            <a:avLst/>
          </a:prstGeom>
          <a:effectLst>
            <a:reflection blurRad="6350" stA="50000" endA="300" endPos="55500" dist="50800" dir="5400000" sy="-100000" algn="bl" rotWithShape="0"/>
          </a:effectLst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A208EF94-BFA7-449B-888F-7566E0B6BB5A}"/>
              </a:ext>
            </a:extLst>
          </p:cNvPr>
          <p:cNvSpPr txBox="1"/>
          <p:nvPr/>
        </p:nvSpPr>
        <p:spPr>
          <a:xfrm>
            <a:off x="3523183" y="2551575"/>
            <a:ext cx="8625888" cy="17266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O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Arial Black" panose="020B0A04020102020204" pitchFamily="34" charset="0"/>
              </a:rPr>
              <a:t>Servicios de identidad</a:t>
            </a:r>
            <a:r>
              <a:rPr lang="es-ES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Arial Black" panose="020B0A04020102020204" pitchFamily="34" charset="0"/>
              </a:rPr>
              <a:t> en la nube con</a:t>
            </a:r>
          </a:p>
          <a:p>
            <a:pPr algn="ctr"/>
            <a:r>
              <a:rPr lang="es-ES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Arial Black" panose="020B0A04020102020204" pitchFamily="34" charset="0"/>
              </a:rPr>
              <a:t>Microsoft Azure </a:t>
            </a:r>
          </a:p>
          <a:p>
            <a:pPr algn="ctr"/>
            <a:r>
              <a:rPr lang="es-ES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Arial Black" panose="020B0A04020102020204" pitchFamily="34" charset="0"/>
              </a:rPr>
              <a:t>Active </a:t>
            </a:r>
            <a:r>
              <a:rPr lang="es-ES" sz="3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 Black" panose="020B0A04020102020204" pitchFamily="34" charset="0"/>
              </a:rPr>
              <a:t>Directory</a:t>
            </a:r>
            <a:r>
              <a:rPr lang="es-ES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Arial Black" panose="020B0A04020102020204" pitchFamily="34" charset="0"/>
              </a:rPr>
              <a:t> B2C</a:t>
            </a:r>
            <a:endParaRPr lang="es-CO" sz="3200" dirty="0">
              <a:solidFill>
                <a:schemeClr val="tx1">
                  <a:lumMod val="95000"/>
                  <a:lumOff val="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9338FAD5-74B3-46FD-8F91-124F79D28004}"/>
              </a:ext>
            </a:extLst>
          </p:cNvPr>
          <p:cNvSpPr txBox="1"/>
          <p:nvPr/>
        </p:nvSpPr>
        <p:spPr>
          <a:xfrm>
            <a:off x="3437047" y="2464402"/>
            <a:ext cx="862588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O" sz="3200" dirty="0">
                <a:solidFill>
                  <a:schemeClr val="bg1"/>
                </a:solidFill>
                <a:latin typeface="Arial Black" panose="020B0A04020102020204" pitchFamily="34" charset="0"/>
              </a:rPr>
              <a:t>Servicios de identidad</a:t>
            </a:r>
            <a:r>
              <a:rPr lang="es-ES" sz="3200" dirty="0">
                <a:solidFill>
                  <a:schemeClr val="bg1"/>
                </a:solidFill>
                <a:latin typeface="Arial Black" panose="020B0A04020102020204" pitchFamily="34" charset="0"/>
              </a:rPr>
              <a:t> en la nube con</a:t>
            </a:r>
          </a:p>
          <a:p>
            <a:pPr algn="ctr"/>
            <a:r>
              <a:rPr lang="es-ES" sz="3200" dirty="0">
                <a:solidFill>
                  <a:schemeClr val="bg1"/>
                </a:solidFill>
                <a:latin typeface="Arial Black" panose="020B0A04020102020204" pitchFamily="34" charset="0"/>
              </a:rPr>
              <a:t>Microsoft Azure </a:t>
            </a:r>
          </a:p>
          <a:p>
            <a:pPr algn="ctr"/>
            <a:r>
              <a:rPr lang="es-ES" sz="3200" dirty="0">
                <a:solidFill>
                  <a:schemeClr val="bg1"/>
                </a:solidFill>
                <a:latin typeface="Arial Black" panose="020B0A04020102020204" pitchFamily="34" charset="0"/>
              </a:rPr>
              <a:t>Active </a:t>
            </a:r>
            <a:r>
              <a:rPr lang="es-ES" sz="3200" dirty="0" err="1">
                <a:solidFill>
                  <a:schemeClr val="bg1"/>
                </a:solidFill>
                <a:latin typeface="Arial Black" panose="020B0A04020102020204" pitchFamily="34" charset="0"/>
              </a:rPr>
              <a:t>Directory</a:t>
            </a:r>
            <a:r>
              <a:rPr lang="es-ES" sz="3200" dirty="0">
                <a:solidFill>
                  <a:schemeClr val="bg1"/>
                </a:solidFill>
                <a:latin typeface="Arial Black" panose="020B0A04020102020204" pitchFamily="34" charset="0"/>
              </a:rPr>
              <a:t> B2C</a:t>
            </a:r>
            <a:endParaRPr lang="es-CO" sz="32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grpSp>
        <p:nvGrpSpPr>
          <p:cNvPr id="7" name="Grupo 6">
            <a:extLst>
              <a:ext uri="{FF2B5EF4-FFF2-40B4-BE49-F238E27FC236}">
                <a16:creationId xmlns:a16="http://schemas.microsoft.com/office/drawing/2014/main" id="{D6D13B1F-F9DD-421D-9F43-287673BCE7F9}"/>
              </a:ext>
            </a:extLst>
          </p:cNvPr>
          <p:cNvGrpSpPr/>
          <p:nvPr/>
        </p:nvGrpSpPr>
        <p:grpSpPr>
          <a:xfrm>
            <a:off x="9638442" y="5996401"/>
            <a:ext cx="2315255" cy="742329"/>
            <a:chOff x="96877" y="6115671"/>
            <a:chExt cx="2315255" cy="742329"/>
          </a:xfrm>
        </p:grpSpPr>
        <p:pic>
          <p:nvPicPr>
            <p:cNvPr id="8" name="Imagen 7">
              <a:extLst>
                <a:ext uri="{FF2B5EF4-FFF2-40B4-BE49-F238E27FC236}">
                  <a16:creationId xmlns:a16="http://schemas.microsoft.com/office/drawing/2014/main" id="{99C13835-DF98-4F1D-91DD-781AFEE1F5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877" y="6115671"/>
              <a:ext cx="742329" cy="742329"/>
            </a:xfrm>
            <a:prstGeom prst="rect">
              <a:avLst/>
            </a:prstGeom>
            <a:effectLst/>
          </p:spPr>
        </p:pic>
        <p:sp>
          <p:nvSpPr>
            <p:cNvPr id="9" name="CuadroTexto 8">
              <a:extLst>
                <a:ext uri="{FF2B5EF4-FFF2-40B4-BE49-F238E27FC236}">
                  <a16:creationId xmlns:a16="http://schemas.microsoft.com/office/drawing/2014/main" id="{A6841B88-5826-41DF-A24E-37CC9EC87524}"/>
                </a:ext>
              </a:extLst>
            </p:cNvPr>
            <p:cNvSpPr txBox="1"/>
            <p:nvPr/>
          </p:nvSpPr>
          <p:spPr>
            <a:xfrm>
              <a:off x="707819" y="6302169"/>
              <a:ext cx="17043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O" dirty="0">
                  <a:solidFill>
                    <a:schemeClr val="bg1"/>
                  </a:solidFill>
                  <a:latin typeface="Consolas" panose="020B0609020204030204" pitchFamily="49" charset="0"/>
                </a:rPr>
                <a:t>C# Community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317714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60EC7C2F-4DFC-4F73-AA83-53E39D541E01}"/>
              </a:ext>
            </a:extLst>
          </p:cNvPr>
          <p:cNvSpPr txBox="1"/>
          <p:nvPr/>
        </p:nvSpPr>
        <p:spPr>
          <a:xfrm>
            <a:off x="4191840" y="325110"/>
            <a:ext cx="99127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A04020102020204" pitchFamily="34" charset="0"/>
              </a:rPr>
              <a:t>¿Qué beneficios brinda Azure AD B2C?</a:t>
            </a:r>
            <a:endParaRPr lang="es-ES" sz="3600" b="1" dirty="0">
              <a:solidFill>
                <a:schemeClr val="tx1">
                  <a:lumMod val="85000"/>
                  <a:lumOff val="1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746A34B9-E9AE-4FEB-8128-E49D8F4147C9}"/>
              </a:ext>
            </a:extLst>
          </p:cNvPr>
          <p:cNvSpPr txBox="1"/>
          <p:nvPr/>
        </p:nvSpPr>
        <p:spPr>
          <a:xfrm>
            <a:off x="5572539" y="417444"/>
            <a:ext cx="66657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400" b="1" dirty="0">
                <a:solidFill>
                  <a:schemeClr val="bg1"/>
                </a:solidFill>
                <a:latin typeface="Arial Black" panose="020B0A04020102020204" pitchFamily="34" charset="0"/>
              </a:rPr>
              <a:t>¿Qué beneficios brinda Azure AD B2C?</a:t>
            </a:r>
            <a:endParaRPr lang="es-ES" sz="24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DBDF8771-AE6B-49BD-8184-D43BA36E98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493" y="1524284"/>
            <a:ext cx="8248853" cy="5094880"/>
          </a:xfrm>
          <a:prstGeom prst="rect">
            <a:avLst/>
          </a:prstGeom>
        </p:spPr>
      </p:pic>
      <p:sp>
        <p:nvSpPr>
          <p:cNvPr id="7" name="Elipse 6">
            <a:extLst>
              <a:ext uri="{FF2B5EF4-FFF2-40B4-BE49-F238E27FC236}">
                <a16:creationId xmlns:a16="http://schemas.microsoft.com/office/drawing/2014/main" id="{3E6E4BCE-1859-424F-B92A-39AAFF4F3B4F}"/>
              </a:ext>
            </a:extLst>
          </p:cNvPr>
          <p:cNvSpPr/>
          <p:nvPr/>
        </p:nvSpPr>
        <p:spPr>
          <a:xfrm>
            <a:off x="327546" y="1978924"/>
            <a:ext cx="7301552" cy="627797"/>
          </a:xfrm>
          <a:prstGeom prst="ellipse">
            <a:avLst/>
          </a:prstGeom>
          <a:solidFill>
            <a:srgbClr val="FF0000">
              <a:alpha val="12941"/>
            </a:srgbClr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6116664A-4D60-4492-BF73-5926D5D87B00}"/>
              </a:ext>
            </a:extLst>
          </p:cNvPr>
          <p:cNvSpPr/>
          <p:nvPr/>
        </p:nvSpPr>
        <p:spPr>
          <a:xfrm>
            <a:off x="166047" y="4546977"/>
            <a:ext cx="7301552" cy="627797"/>
          </a:xfrm>
          <a:prstGeom prst="ellipse">
            <a:avLst/>
          </a:prstGeom>
          <a:solidFill>
            <a:srgbClr val="FF0000">
              <a:alpha val="12941"/>
            </a:srgbClr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35FB47DA-94C7-4B08-9D19-991BBD8D35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2914" y="2577148"/>
            <a:ext cx="2438400" cy="2438400"/>
          </a:xfrm>
          <a:prstGeom prst="rect">
            <a:avLst/>
          </a:prstGeom>
        </p:spPr>
      </p:pic>
      <p:grpSp>
        <p:nvGrpSpPr>
          <p:cNvPr id="15" name="Grupo 14">
            <a:extLst>
              <a:ext uri="{FF2B5EF4-FFF2-40B4-BE49-F238E27FC236}">
                <a16:creationId xmlns:a16="http://schemas.microsoft.com/office/drawing/2014/main" id="{C9E777E0-6806-4157-921F-71A9F636F52C}"/>
              </a:ext>
            </a:extLst>
          </p:cNvPr>
          <p:cNvGrpSpPr/>
          <p:nvPr/>
        </p:nvGrpSpPr>
        <p:grpSpPr>
          <a:xfrm>
            <a:off x="9638442" y="5996401"/>
            <a:ext cx="2315255" cy="742329"/>
            <a:chOff x="96877" y="6115671"/>
            <a:chExt cx="2315255" cy="742329"/>
          </a:xfrm>
        </p:grpSpPr>
        <p:pic>
          <p:nvPicPr>
            <p:cNvPr id="16" name="Imagen 15">
              <a:extLst>
                <a:ext uri="{FF2B5EF4-FFF2-40B4-BE49-F238E27FC236}">
                  <a16:creationId xmlns:a16="http://schemas.microsoft.com/office/drawing/2014/main" id="{54F2F739-8F59-4582-BD54-73F02EC4CD0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877" y="6115671"/>
              <a:ext cx="742329" cy="742329"/>
            </a:xfrm>
            <a:prstGeom prst="rect">
              <a:avLst/>
            </a:prstGeom>
            <a:effectLst/>
          </p:spPr>
        </p:pic>
        <p:sp>
          <p:nvSpPr>
            <p:cNvPr id="17" name="CuadroTexto 16">
              <a:extLst>
                <a:ext uri="{FF2B5EF4-FFF2-40B4-BE49-F238E27FC236}">
                  <a16:creationId xmlns:a16="http://schemas.microsoft.com/office/drawing/2014/main" id="{5DFC9352-B069-4FB1-8E27-C8F2D94BCC83}"/>
                </a:ext>
              </a:extLst>
            </p:cNvPr>
            <p:cNvSpPr txBox="1"/>
            <p:nvPr/>
          </p:nvSpPr>
          <p:spPr>
            <a:xfrm>
              <a:off x="707819" y="6302169"/>
              <a:ext cx="17043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O" dirty="0">
                  <a:solidFill>
                    <a:schemeClr val="bg1"/>
                  </a:solidFill>
                  <a:latin typeface="Consolas" panose="020B0609020204030204" pitchFamily="49" charset="0"/>
                </a:rPr>
                <a:t>C# Community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446941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uadroTexto 8">
            <a:extLst>
              <a:ext uri="{FF2B5EF4-FFF2-40B4-BE49-F238E27FC236}">
                <a16:creationId xmlns:a16="http://schemas.microsoft.com/office/drawing/2014/main" id="{92D42AAD-6E64-419A-90C5-A22307CF9DAA}"/>
              </a:ext>
            </a:extLst>
          </p:cNvPr>
          <p:cNvSpPr txBox="1"/>
          <p:nvPr/>
        </p:nvSpPr>
        <p:spPr>
          <a:xfrm rot="5400000">
            <a:off x="5956362" y="3546110"/>
            <a:ext cx="983621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8000" b="1" dirty="0" err="1">
                <a:solidFill>
                  <a:schemeClr val="bg2">
                    <a:lumMod val="10000"/>
                  </a:schemeClr>
                </a:solidFill>
                <a:latin typeface="Arial Black" panose="020B0A04020102020204" pitchFamily="34" charset="0"/>
              </a:rPr>
              <a:t>Custom</a:t>
            </a:r>
            <a:r>
              <a:rPr lang="es-CO" sz="8000" b="1" dirty="0">
                <a:solidFill>
                  <a:schemeClr val="bg2">
                    <a:lumMod val="10000"/>
                  </a:schemeClr>
                </a:solidFill>
                <a:latin typeface="Arial Black" panose="020B0A04020102020204" pitchFamily="34" charset="0"/>
              </a:rPr>
              <a:t> Branding</a:t>
            </a:r>
            <a:endParaRPr lang="es-ES" sz="8000" b="1" dirty="0">
              <a:solidFill>
                <a:schemeClr val="bg2">
                  <a:lumMod val="10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60EC7C2F-4DFC-4F73-AA83-53E39D541E01}"/>
              </a:ext>
            </a:extLst>
          </p:cNvPr>
          <p:cNvSpPr txBox="1"/>
          <p:nvPr/>
        </p:nvSpPr>
        <p:spPr>
          <a:xfrm>
            <a:off x="4191840" y="325110"/>
            <a:ext cx="99127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A04020102020204" pitchFamily="34" charset="0"/>
              </a:rPr>
              <a:t>¿Qué beneficios brinda Azure AD B2C?</a:t>
            </a:r>
            <a:endParaRPr lang="es-ES" sz="3600" b="1" dirty="0">
              <a:solidFill>
                <a:schemeClr val="tx1">
                  <a:lumMod val="85000"/>
                  <a:lumOff val="1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746A34B9-E9AE-4FEB-8128-E49D8F4147C9}"/>
              </a:ext>
            </a:extLst>
          </p:cNvPr>
          <p:cNvSpPr txBox="1"/>
          <p:nvPr/>
        </p:nvSpPr>
        <p:spPr>
          <a:xfrm>
            <a:off x="5572539" y="417444"/>
            <a:ext cx="66657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400" b="1" dirty="0">
                <a:solidFill>
                  <a:schemeClr val="bg1"/>
                </a:solidFill>
                <a:latin typeface="Arial Black" panose="020B0A04020102020204" pitchFamily="34" charset="0"/>
              </a:rPr>
              <a:t>¿Qué beneficios brinda Azure AD B2C?</a:t>
            </a:r>
            <a:endParaRPr lang="es-ES" sz="24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pic>
        <p:nvPicPr>
          <p:cNvPr id="3" name="Imagen 2" descr="Imagen que contiene texto&#10;&#10;Descripción generada con confianza alta">
            <a:extLst>
              <a:ext uri="{FF2B5EF4-FFF2-40B4-BE49-F238E27FC236}">
                <a16:creationId xmlns:a16="http://schemas.microsoft.com/office/drawing/2014/main" id="{BCC5F910-AC7D-4304-BC13-29FBE975AA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34742"/>
            <a:ext cx="9827094" cy="5523257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EEEA331A-1C0D-4CD6-8CDB-C4B7FA09DB3D}"/>
              </a:ext>
            </a:extLst>
          </p:cNvPr>
          <p:cNvSpPr txBox="1"/>
          <p:nvPr/>
        </p:nvSpPr>
        <p:spPr>
          <a:xfrm rot="5400000">
            <a:off x="8371638" y="3947981"/>
            <a:ext cx="500566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4000" b="1" dirty="0" err="1">
                <a:solidFill>
                  <a:schemeClr val="bg1"/>
                </a:solidFill>
                <a:latin typeface="Arial Black" panose="020B0A04020102020204" pitchFamily="34" charset="0"/>
              </a:rPr>
              <a:t>Custom</a:t>
            </a:r>
            <a:r>
              <a:rPr lang="es-CO" sz="4000" b="1" dirty="0">
                <a:solidFill>
                  <a:schemeClr val="bg1"/>
                </a:solidFill>
                <a:latin typeface="Arial Black" panose="020B0A04020102020204" pitchFamily="34" charset="0"/>
              </a:rPr>
              <a:t> Branding</a:t>
            </a:r>
            <a:endParaRPr lang="es-ES" sz="40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grpSp>
        <p:nvGrpSpPr>
          <p:cNvPr id="12" name="Grupo 11">
            <a:extLst>
              <a:ext uri="{FF2B5EF4-FFF2-40B4-BE49-F238E27FC236}">
                <a16:creationId xmlns:a16="http://schemas.microsoft.com/office/drawing/2014/main" id="{0A28D93E-851F-44FE-986B-728E8735BE96}"/>
              </a:ext>
            </a:extLst>
          </p:cNvPr>
          <p:cNvGrpSpPr/>
          <p:nvPr/>
        </p:nvGrpSpPr>
        <p:grpSpPr>
          <a:xfrm>
            <a:off x="465849" y="136780"/>
            <a:ext cx="2315255" cy="742329"/>
            <a:chOff x="96877" y="6115671"/>
            <a:chExt cx="2315255" cy="742329"/>
          </a:xfrm>
        </p:grpSpPr>
        <p:pic>
          <p:nvPicPr>
            <p:cNvPr id="13" name="Imagen 12">
              <a:extLst>
                <a:ext uri="{FF2B5EF4-FFF2-40B4-BE49-F238E27FC236}">
                  <a16:creationId xmlns:a16="http://schemas.microsoft.com/office/drawing/2014/main" id="{7565C9EC-41B8-4AAF-9E4A-C5DFF8E3A98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877" y="6115671"/>
              <a:ext cx="742329" cy="742329"/>
            </a:xfrm>
            <a:prstGeom prst="rect">
              <a:avLst/>
            </a:prstGeom>
            <a:effectLst/>
          </p:spPr>
        </p:pic>
        <p:sp>
          <p:nvSpPr>
            <p:cNvPr id="15" name="CuadroTexto 14">
              <a:extLst>
                <a:ext uri="{FF2B5EF4-FFF2-40B4-BE49-F238E27FC236}">
                  <a16:creationId xmlns:a16="http://schemas.microsoft.com/office/drawing/2014/main" id="{0DD9E060-F510-4C05-8165-2A84336B4C5A}"/>
                </a:ext>
              </a:extLst>
            </p:cNvPr>
            <p:cNvSpPr txBox="1"/>
            <p:nvPr/>
          </p:nvSpPr>
          <p:spPr>
            <a:xfrm>
              <a:off x="707819" y="6302169"/>
              <a:ext cx="17043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O" dirty="0">
                  <a:solidFill>
                    <a:schemeClr val="bg1"/>
                  </a:solidFill>
                  <a:latin typeface="Consolas" panose="020B0609020204030204" pitchFamily="49" charset="0"/>
                </a:rPr>
                <a:t>C# Community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196986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uadroTexto 8">
            <a:extLst>
              <a:ext uri="{FF2B5EF4-FFF2-40B4-BE49-F238E27FC236}">
                <a16:creationId xmlns:a16="http://schemas.microsoft.com/office/drawing/2014/main" id="{00AC046A-0AD1-43C4-BD8B-380BF8C3C5F9}"/>
              </a:ext>
            </a:extLst>
          </p:cNvPr>
          <p:cNvSpPr txBox="1"/>
          <p:nvPr/>
        </p:nvSpPr>
        <p:spPr>
          <a:xfrm>
            <a:off x="5070414" y="3030516"/>
            <a:ext cx="815556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O" sz="5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A04020102020204" pitchFamily="34" charset="0"/>
              </a:rPr>
              <a:t>Soporte a protocolos</a:t>
            </a:r>
          </a:p>
          <a:p>
            <a:pPr algn="ctr"/>
            <a:r>
              <a:rPr lang="es-CO" sz="54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A04020102020204" pitchFamily="34" charset="0"/>
              </a:rPr>
              <a:t>estandar</a:t>
            </a:r>
            <a:endParaRPr lang="es-ES" sz="5400" b="1" dirty="0">
              <a:solidFill>
                <a:schemeClr val="tx1">
                  <a:lumMod val="85000"/>
                  <a:lumOff val="15000"/>
                </a:schemeClr>
              </a:solidFill>
              <a:latin typeface="Arial Black" panose="020B0A04020102020204" pitchFamily="34" charset="0"/>
            </a:endParaRPr>
          </a:p>
        </p:txBody>
      </p:sp>
      <p:pic>
        <p:nvPicPr>
          <p:cNvPr id="11" name="Gráfico 10">
            <a:extLst>
              <a:ext uri="{FF2B5EF4-FFF2-40B4-BE49-F238E27FC236}">
                <a16:creationId xmlns:a16="http://schemas.microsoft.com/office/drawing/2014/main" id="{DB2C0750-E45B-47C1-B0BF-0D6D36AF8F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72539" y="4950402"/>
            <a:ext cx="3810000" cy="1914525"/>
          </a:xfrm>
          <a:prstGeom prst="rect">
            <a:avLst/>
          </a:prstGeom>
        </p:spPr>
      </p:pic>
      <p:graphicFrame>
        <p:nvGraphicFramePr>
          <p:cNvPr id="6" name="Diagrama 5">
            <a:extLst>
              <a:ext uri="{FF2B5EF4-FFF2-40B4-BE49-F238E27FC236}">
                <a16:creationId xmlns:a16="http://schemas.microsoft.com/office/drawing/2014/main" id="{6CA13105-76B9-431E-99B2-CAE613C8B8A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28639487"/>
              </p:ext>
            </p:extLst>
          </p:nvPr>
        </p:nvGraphicFramePr>
        <p:xfrm>
          <a:off x="-766618" y="982903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7" name="CuadroTexto 6">
            <a:extLst>
              <a:ext uri="{FF2B5EF4-FFF2-40B4-BE49-F238E27FC236}">
                <a16:creationId xmlns:a16="http://schemas.microsoft.com/office/drawing/2014/main" id="{DE2BEE76-9428-4FAB-A400-2C9D61C449F5}"/>
              </a:ext>
            </a:extLst>
          </p:cNvPr>
          <p:cNvSpPr txBox="1"/>
          <p:nvPr/>
        </p:nvSpPr>
        <p:spPr>
          <a:xfrm>
            <a:off x="4191840" y="325110"/>
            <a:ext cx="99127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A04020102020204" pitchFamily="34" charset="0"/>
              </a:rPr>
              <a:t>¿Qué beneficios brinda Azure AD B2C?</a:t>
            </a:r>
            <a:endParaRPr lang="es-ES" sz="3600" b="1" dirty="0">
              <a:solidFill>
                <a:schemeClr val="tx1">
                  <a:lumMod val="85000"/>
                  <a:lumOff val="1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46B81528-A58A-4DE3-BF54-3AB2F9FF47F8}"/>
              </a:ext>
            </a:extLst>
          </p:cNvPr>
          <p:cNvSpPr txBox="1"/>
          <p:nvPr/>
        </p:nvSpPr>
        <p:spPr>
          <a:xfrm>
            <a:off x="5572539" y="417444"/>
            <a:ext cx="66657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400" b="1" dirty="0">
                <a:solidFill>
                  <a:schemeClr val="bg1"/>
                </a:solidFill>
                <a:latin typeface="Arial Black" panose="020B0A04020102020204" pitchFamily="34" charset="0"/>
              </a:rPr>
              <a:t>¿Qué beneficios brinda Azure AD B2C?</a:t>
            </a:r>
            <a:endParaRPr lang="es-ES" sz="24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844422BD-0CDB-4A72-B656-991FCFED1A27}"/>
              </a:ext>
            </a:extLst>
          </p:cNvPr>
          <p:cNvSpPr txBox="1"/>
          <p:nvPr/>
        </p:nvSpPr>
        <p:spPr>
          <a:xfrm>
            <a:off x="6259476" y="3182916"/>
            <a:ext cx="608224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O" sz="4000" b="1" dirty="0">
                <a:solidFill>
                  <a:schemeClr val="bg1"/>
                </a:solidFill>
                <a:latin typeface="Arial Black" panose="020B0A04020102020204" pitchFamily="34" charset="0"/>
              </a:rPr>
              <a:t>Soporte a protocolos</a:t>
            </a:r>
          </a:p>
          <a:p>
            <a:pPr algn="ctr"/>
            <a:r>
              <a:rPr lang="es-CO" sz="4000" b="1" dirty="0" err="1">
                <a:solidFill>
                  <a:schemeClr val="bg1"/>
                </a:solidFill>
                <a:latin typeface="Arial Black" panose="020B0A04020102020204" pitchFamily="34" charset="0"/>
              </a:rPr>
              <a:t>estandar</a:t>
            </a:r>
            <a:endParaRPr lang="es-ES" sz="40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grpSp>
        <p:nvGrpSpPr>
          <p:cNvPr id="13" name="Grupo 12">
            <a:extLst>
              <a:ext uri="{FF2B5EF4-FFF2-40B4-BE49-F238E27FC236}">
                <a16:creationId xmlns:a16="http://schemas.microsoft.com/office/drawing/2014/main" id="{18AFFA0B-858F-4E3B-9793-09E81D251469}"/>
              </a:ext>
            </a:extLst>
          </p:cNvPr>
          <p:cNvGrpSpPr/>
          <p:nvPr/>
        </p:nvGrpSpPr>
        <p:grpSpPr>
          <a:xfrm>
            <a:off x="9638442" y="5996401"/>
            <a:ext cx="2315255" cy="742329"/>
            <a:chOff x="96877" y="6115671"/>
            <a:chExt cx="2315255" cy="742329"/>
          </a:xfrm>
        </p:grpSpPr>
        <p:pic>
          <p:nvPicPr>
            <p:cNvPr id="14" name="Imagen 13">
              <a:extLst>
                <a:ext uri="{FF2B5EF4-FFF2-40B4-BE49-F238E27FC236}">
                  <a16:creationId xmlns:a16="http://schemas.microsoft.com/office/drawing/2014/main" id="{096B49B7-CDF1-46C9-89DA-6D583514039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877" y="6115671"/>
              <a:ext cx="742329" cy="742329"/>
            </a:xfrm>
            <a:prstGeom prst="rect">
              <a:avLst/>
            </a:prstGeom>
            <a:effectLst/>
          </p:spPr>
        </p:pic>
        <p:sp>
          <p:nvSpPr>
            <p:cNvPr id="15" name="CuadroTexto 14">
              <a:extLst>
                <a:ext uri="{FF2B5EF4-FFF2-40B4-BE49-F238E27FC236}">
                  <a16:creationId xmlns:a16="http://schemas.microsoft.com/office/drawing/2014/main" id="{86307919-E377-4FC3-845A-DE195DDC050D}"/>
                </a:ext>
              </a:extLst>
            </p:cNvPr>
            <p:cNvSpPr txBox="1"/>
            <p:nvPr/>
          </p:nvSpPr>
          <p:spPr>
            <a:xfrm>
              <a:off x="707819" y="6302169"/>
              <a:ext cx="17043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O" dirty="0">
                  <a:solidFill>
                    <a:schemeClr val="bg1"/>
                  </a:solidFill>
                  <a:latin typeface="Consolas" panose="020B0609020204030204" pitchFamily="49" charset="0"/>
                </a:rPr>
                <a:t>C# Community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998147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uadroTexto 8">
            <a:extLst>
              <a:ext uri="{FF2B5EF4-FFF2-40B4-BE49-F238E27FC236}">
                <a16:creationId xmlns:a16="http://schemas.microsoft.com/office/drawing/2014/main" id="{00AC046A-0AD1-43C4-BD8B-380BF8C3C5F9}"/>
              </a:ext>
            </a:extLst>
          </p:cNvPr>
          <p:cNvSpPr txBox="1"/>
          <p:nvPr/>
        </p:nvSpPr>
        <p:spPr>
          <a:xfrm>
            <a:off x="5786335" y="329404"/>
            <a:ext cx="495520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O" sz="5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A04020102020204" pitchFamily="34" charset="0"/>
              </a:rPr>
              <a:t>JWT &amp; JOSE</a:t>
            </a:r>
            <a:endParaRPr lang="es-ES" sz="5400" b="1" dirty="0">
              <a:solidFill>
                <a:schemeClr val="tx1">
                  <a:lumMod val="85000"/>
                  <a:lumOff val="15000"/>
                </a:schemeClr>
              </a:solidFill>
              <a:latin typeface="Arial Black" panose="020B0A04020102020204" pitchFamily="34" charset="0"/>
            </a:endParaRPr>
          </a:p>
        </p:txBody>
      </p:sp>
      <p:pic>
        <p:nvPicPr>
          <p:cNvPr id="11" name="Gráfico 10">
            <a:extLst>
              <a:ext uri="{FF2B5EF4-FFF2-40B4-BE49-F238E27FC236}">
                <a16:creationId xmlns:a16="http://schemas.microsoft.com/office/drawing/2014/main" id="{DB2C0750-E45B-47C1-B0BF-0D6D36AF8F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6062" y="0"/>
            <a:ext cx="3810000" cy="1914525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844422BD-0CDB-4A72-B656-991FCFED1A27}"/>
              </a:ext>
            </a:extLst>
          </p:cNvPr>
          <p:cNvSpPr txBox="1"/>
          <p:nvPr/>
        </p:nvSpPr>
        <p:spPr>
          <a:xfrm>
            <a:off x="7022250" y="638098"/>
            <a:ext cx="37192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O" sz="4000" b="1" dirty="0">
                <a:solidFill>
                  <a:schemeClr val="bg1"/>
                </a:solidFill>
                <a:latin typeface="Arial Black" panose="020B0A04020102020204" pitchFamily="34" charset="0"/>
              </a:rPr>
              <a:t>JWT &amp; JOSE</a:t>
            </a:r>
            <a:endParaRPr lang="es-ES" sz="40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grpSp>
        <p:nvGrpSpPr>
          <p:cNvPr id="13" name="Grupo 12">
            <a:extLst>
              <a:ext uri="{FF2B5EF4-FFF2-40B4-BE49-F238E27FC236}">
                <a16:creationId xmlns:a16="http://schemas.microsoft.com/office/drawing/2014/main" id="{18AFFA0B-858F-4E3B-9793-09E81D251469}"/>
              </a:ext>
            </a:extLst>
          </p:cNvPr>
          <p:cNvGrpSpPr/>
          <p:nvPr/>
        </p:nvGrpSpPr>
        <p:grpSpPr>
          <a:xfrm>
            <a:off x="9638442" y="5996401"/>
            <a:ext cx="2315255" cy="742329"/>
            <a:chOff x="96877" y="6115671"/>
            <a:chExt cx="2315255" cy="742329"/>
          </a:xfrm>
        </p:grpSpPr>
        <p:pic>
          <p:nvPicPr>
            <p:cNvPr id="14" name="Imagen 13">
              <a:extLst>
                <a:ext uri="{FF2B5EF4-FFF2-40B4-BE49-F238E27FC236}">
                  <a16:creationId xmlns:a16="http://schemas.microsoft.com/office/drawing/2014/main" id="{096B49B7-CDF1-46C9-89DA-6D583514039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877" y="6115671"/>
              <a:ext cx="742329" cy="742329"/>
            </a:xfrm>
            <a:prstGeom prst="rect">
              <a:avLst/>
            </a:prstGeom>
            <a:effectLst/>
          </p:spPr>
        </p:pic>
        <p:sp>
          <p:nvSpPr>
            <p:cNvPr id="15" name="CuadroTexto 14">
              <a:extLst>
                <a:ext uri="{FF2B5EF4-FFF2-40B4-BE49-F238E27FC236}">
                  <a16:creationId xmlns:a16="http://schemas.microsoft.com/office/drawing/2014/main" id="{86307919-E377-4FC3-845A-DE195DDC050D}"/>
                </a:ext>
              </a:extLst>
            </p:cNvPr>
            <p:cNvSpPr txBox="1"/>
            <p:nvPr/>
          </p:nvSpPr>
          <p:spPr>
            <a:xfrm>
              <a:off x="707819" y="6302169"/>
              <a:ext cx="17043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O" dirty="0">
                  <a:solidFill>
                    <a:schemeClr val="bg1"/>
                  </a:solidFill>
                  <a:latin typeface="Consolas" panose="020B0609020204030204" pitchFamily="49" charset="0"/>
                </a:rPr>
                <a:t>C# Community</a:t>
              </a:r>
            </a:p>
          </p:txBody>
        </p:sp>
      </p:grpSp>
      <p:sp>
        <p:nvSpPr>
          <p:cNvPr id="2" name="Rectángulo 1">
            <a:extLst>
              <a:ext uri="{FF2B5EF4-FFF2-40B4-BE49-F238E27FC236}">
                <a16:creationId xmlns:a16="http://schemas.microsoft.com/office/drawing/2014/main" id="{89F044F5-CD41-44E8-A57A-67F575D18875}"/>
              </a:ext>
            </a:extLst>
          </p:cNvPr>
          <p:cNvSpPr/>
          <p:nvPr/>
        </p:nvSpPr>
        <p:spPr>
          <a:xfrm>
            <a:off x="1882866" y="4546661"/>
            <a:ext cx="873829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Jose = {</a:t>
            </a:r>
            <a:r>
              <a:rPr lang="en-US" sz="3200" i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Javascript</a:t>
            </a:r>
            <a:r>
              <a:rPr lang="en-US" sz="32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Object Signing and Encryption }</a:t>
            </a:r>
            <a:endParaRPr lang="es-ES" sz="3200" i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53E8F93B-62A8-4619-B385-A3BB0A2A2E40}"/>
              </a:ext>
            </a:extLst>
          </p:cNvPr>
          <p:cNvSpPr/>
          <p:nvPr/>
        </p:nvSpPr>
        <p:spPr>
          <a:xfrm>
            <a:off x="3989308" y="5131436"/>
            <a:ext cx="45254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400" i="1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http://jose.readthedocs.io/en/latest/</a:t>
            </a: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3D8AE057-640C-4E97-8560-8E79F5813455}"/>
              </a:ext>
            </a:extLst>
          </p:cNvPr>
          <p:cNvSpPr/>
          <p:nvPr/>
        </p:nvSpPr>
        <p:spPr>
          <a:xfrm>
            <a:off x="3954940" y="3316496"/>
            <a:ext cx="455977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JWT = {JSON Web Token}</a:t>
            </a:r>
            <a:endParaRPr lang="es-ES" sz="3200" i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1185CDCA-F96D-4C87-9851-524AE3492EC9}"/>
              </a:ext>
            </a:extLst>
          </p:cNvPr>
          <p:cNvSpPr/>
          <p:nvPr/>
        </p:nvSpPr>
        <p:spPr>
          <a:xfrm>
            <a:off x="5191300" y="3762300"/>
            <a:ext cx="18309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400" i="1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https://jwt.io/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0FFEF26-EA66-4BB1-9E88-6C5929DCBA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8197" y="2468424"/>
            <a:ext cx="1612959" cy="1612959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A441BF8E-0F15-48B9-BF7A-A8616C155EF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906" y="4500456"/>
            <a:ext cx="1261960" cy="1261960"/>
          </a:xfrm>
          <a:prstGeom prst="rect">
            <a:avLst/>
          </a:prstGeom>
        </p:spPr>
      </p:pic>
      <p:pic>
        <p:nvPicPr>
          <p:cNvPr id="23" name="Imagen 22" descr="Imagen que contiene captura de pantalla, tarjeta de presentación&#10;&#10;Descripción generada con confianza alta">
            <a:extLst>
              <a:ext uri="{FF2B5EF4-FFF2-40B4-BE49-F238E27FC236}">
                <a16:creationId xmlns:a16="http://schemas.microsoft.com/office/drawing/2014/main" id="{662C9918-AF95-42F9-BD58-7AB82DA54FD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282" b="15293"/>
          <a:stretch/>
        </p:blipFill>
        <p:spPr>
          <a:xfrm>
            <a:off x="304683" y="1709599"/>
            <a:ext cx="5521096" cy="1591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0555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603E870E-1745-47FA-85EC-3926CFE94B76}"/>
              </a:ext>
            </a:extLst>
          </p:cNvPr>
          <p:cNvSpPr txBox="1"/>
          <p:nvPr/>
        </p:nvSpPr>
        <p:spPr>
          <a:xfrm>
            <a:off x="4191840" y="325110"/>
            <a:ext cx="99127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A04020102020204" pitchFamily="34" charset="0"/>
              </a:rPr>
              <a:t>¿Qué beneficios brinda Azure AD B2C?</a:t>
            </a:r>
            <a:endParaRPr lang="es-ES" sz="3600" b="1" dirty="0">
              <a:solidFill>
                <a:schemeClr val="tx1">
                  <a:lumMod val="85000"/>
                  <a:lumOff val="1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5A17DE70-D45D-4646-9874-277C288D4EBD}"/>
              </a:ext>
            </a:extLst>
          </p:cNvPr>
          <p:cNvSpPr txBox="1"/>
          <p:nvPr/>
        </p:nvSpPr>
        <p:spPr>
          <a:xfrm>
            <a:off x="5572539" y="417444"/>
            <a:ext cx="66657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400" b="1" dirty="0">
                <a:solidFill>
                  <a:schemeClr val="bg1"/>
                </a:solidFill>
                <a:latin typeface="Arial Black" panose="020B0A04020102020204" pitchFamily="34" charset="0"/>
              </a:rPr>
              <a:t>¿Qué beneficios brinda Azure AD B2C?</a:t>
            </a:r>
            <a:endParaRPr lang="es-ES" sz="24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F8C44C99-37FF-4C64-ACFE-E21458ECED1B}"/>
              </a:ext>
            </a:extLst>
          </p:cNvPr>
          <p:cNvSpPr/>
          <p:nvPr/>
        </p:nvSpPr>
        <p:spPr>
          <a:xfrm>
            <a:off x="2930832" y="5835794"/>
            <a:ext cx="1532752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5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 Black" panose="020B0A04020102020204" pitchFamily="34" charset="0"/>
              </a:rPr>
              <a:t>Bibliotecas de cliente de código abierto</a:t>
            </a:r>
          </a:p>
        </p:txBody>
      </p:sp>
      <p:pic>
        <p:nvPicPr>
          <p:cNvPr id="8" name="Gráfico 7">
            <a:extLst>
              <a:ext uri="{FF2B5EF4-FFF2-40B4-BE49-F238E27FC236}">
                <a16:creationId xmlns:a16="http://schemas.microsoft.com/office/drawing/2014/main" id="{F0CB695B-7D3F-4A52-AE26-5641C86F90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2218" y="1517072"/>
            <a:ext cx="2175163" cy="2175163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BB121B3C-4A11-46DF-9FA7-816AEB1153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2114" y="1385453"/>
            <a:ext cx="2438400" cy="2438400"/>
          </a:xfrm>
          <a:prstGeom prst="rect">
            <a:avLst/>
          </a:prstGeom>
        </p:spPr>
      </p:pic>
      <p:pic>
        <p:nvPicPr>
          <p:cNvPr id="16" name="Imagen 15" descr="Imagen que contiene imágenes prediseñadas&#10;&#10;Descripción generada con confianza muy alta">
            <a:extLst>
              <a:ext uri="{FF2B5EF4-FFF2-40B4-BE49-F238E27FC236}">
                <a16:creationId xmlns:a16="http://schemas.microsoft.com/office/drawing/2014/main" id="{1DBF5BAA-8BF1-4342-A1BE-9464CC14409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50" t="7667" r="29918" b="12285"/>
          <a:stretch/>
        </p:blipFill>
        <p:spPr>
          <a:xfrm>
            <a:off x="5755206" y="3499330"/>
            <a:ext cx="2105891" cy="2177440"/>
          </a:xfrm>
          <a:prstGeom prst="ellipse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B9C00AC2-7F97-4EEE-838A-F29C948C81A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536" y="4412673"/>
            <a:ext cx="3419304" cy="1017650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3CD5A82A-855A-419A-A513-50FD81B2F54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7790" y="1258617"/>
            <a:ext cx="1956956" cy="1956956"/>
          </a:xfrm>
          <a:prstGeom prst="rect">
            <a:avLst/>
          </a:prstGeom>
        </p:spPr>
      </p:pic>
      <p:sp>
        <p:nvSpPr>
          <p:cNvPr id="21" name="Rectángulo 20">
            <a:extLst>
              <a:ext uri="{FF2B5EF4-FFF2-40B4-BE49-F238E27FC236}">
                <a16:creationId xmlns:a16="http://schemas.microsoft.com/office/drawing/2014/main" id="{4D6465C3-C12B-4505-A91F-0B1DA87F0AF4}"/>
              </a:ext>
            </a:extLst>
          </p:cNvPr>
          <p:cNvSpPr/>
          <p:nvPr/>
        </p:nvSpPr>
        <p:spPr>
          <a:xfrm>
            <a:off x="4316946" y="5973680"/>
            <a:ext cx="802745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800" b="1" dirty="0">
                <a:solidFill>
                  <a:schemeClr val="bg1"/>
                </a:solidFill>
                <a:latin typeface="Arial Black" panose="020B0A04020102020204" pitchFamily="34" charset="0"/>
              </a:rPr>
              <a:t>Bibliotecas de cliente de código abierto</a:t>
            </a:r>
          </a:p>
        </p:txBody>
      </p:sp>
      <p:pic>
        <p:nvPicPr>
          <p:cNvPr id="23" name="Imagen 22" descr="Imagen que contiene objeto, cosa, kit de primeros auxilios&#10;&#10;Descripción generada con confianza muy alta">
            <a:extLst>
              <a:ext uri="{FF2B5EF4-FFF2-40B4-BE49-F238E27FC236}">
                <a16:creationId xmlns:a16="http://schemas.microsoft.com/office/drawing/2014/main" id="{04E9EFE5-17AA-4D03-8734-F71C7C721F4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1681" y="2604653"/>
            <a:ext cx="2362423" cy="2362423"/>
          </a:xfrm>
          <a:prstGeom prst="rect">
            <a:avLst/>
          </a:prstGeom>
        </p:spPr>
      </p:pic>
      <p:grpSp>
        <p:nvGrpSpPr>
          <p:cNvPr id="24" name="Grupo 23">
            <a:extLst>
              <a:ext uri="{FF2B5EF4-FFF2-40B4-BE49-F238E27FC236}">
                <a16:creationId xmlns:a16="http://schemas.microsoft.com/office/drawing/2014/main" id="{2978F397-61FF-42BB-872F-FAB94F43D313}"/>
              </a:ext>
            </a:extLst>
          </p:cNvPr>
          <p:cNvGrpSpPr/>
          <p:nvPr/>
        </p:nvGrpSpPr>
        <p:grpSpPr>
          <a:xfrm>
            <a:off x="305756" y="5973680"/>
            <a:ext cx="2315255" cy="742329"/>
            <a:chOff x="96877" y="6115671"/>
            <a:chExt cx="2315255" cy="742329"/>
          </a:xfrm>
        </p:grpSpPr>
        <p:pic>
          <p:nvPicPr>
            <p:cNvPr id="25" name="Imagen 24">
              <a:extLst>
                <a:ext uri="{FF2B5EF4-FFF2-40B4-BE49-F238E27FC236}">
                  <a16:creationId xmlns:a16="http://schemas.microsoft.com/office/drawing/2014/main" id="{C9959AB7-83C6-441A-A4F7-0CDFA68D7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877" y="6115671"/>
              <a:ext cx="742329" cy="742329"/>
            </a:xfrm>
            <a:prstGeom prst="rect">
              <a:avLst/>
            </a:prstGeom>
            <a:effectLst/>
          </p:spPr>
        </p:pic>
        <p:sp>
          <p:nvSpPr>
            <p:cNvPr id="26" name="CuadroTexto 25">
              <a:extLst>
                <a:ext uri="{FF2B5EF4-FFF2-40B4-BE49-F238E27FC236}">
                  <a16:creationId xmlns:a16="http://schemas.microsoft.com/office/drawing/2014/main" id="{243DF8A2-B4BB-4D21-BC6F-055AF6183884}"/>
                </a:ext>
              </a:extLst>
            </p:cNvPr>
            <p:cNvSpPr txBox="1"/>
            <p:nvPr/>
          </p:nvSpPr>
          <p:spPr>
            <a:xfrm>
              <a:off x="707819" y="6302169"/>
              <a:ext cx="17043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O" dirty="0">
                  <a:solidFill>
                    <a:schemeClr val="bg1"/>
                  </a:solidFill>
                  <a:latin typeface="Consolas" panose="020B0609020204030204" pitchFamily="49" charset="0"/>
                </a:rPr>
                <a:t>C# Community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950921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45D2F929-CF2F-4196-9AD6-CC8024997EDE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814" y="2438400"/>
            <a:ext cx="5287846" cy="3879273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84C6C70C-ED02-4CA5-94FE-53B005F11EAF}"/>
              </a:ext>
            </a:extLst>
          </p:cNvPr>
          <p:cNvSpPr txBox="1"/>
          <p:nvPr/>
        </p:nvSpPr>
        <p:spPr>
          <a:xfrm>
            <a:off x="4191840" y="325110"/>
            <a:ext cx="99127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A04020102020204" pitchFamily="34" charset="0"/>
              </a:rPr>
              <a:t>¿Qué beneficios brinda Azure AD B2C?</a:t>
            </a:r>
            <a:endParaRPr lang="es-ES" sz="3600" b="1" dirty="0">
              <a:solidFill>
                <a:schemeClr val="tx1">
                  <a:lumMod val="85000"/>
                  <a:lumOff val="1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21017AA2-2D5F-4C29-8CE1-40A5757EC31D}"/>
              </a:ext>
            </a:extLst>
          </p:cNvPr>
          <p:cNvSpPr txBox="1"/>
          <p:nvPr/>
        </p:nvSpPr>
        <p:spPr>
          <a:xfrm>
            <a:off x="5572539" y="417444"/>
            <a:ext cx="66657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400" b="1" dirty="0">
                <a:solidFill>
                  <a:schemeClr val="bg1"/>
                </a:solidFill>
                <a:latin typeface="Arial Black" panose="020B0A04020102020204" pitchFamily="34" charset="0"/>
              </a:rPr>
              <a:t>¿Qué beneficios brinda Azure AD B2C?</a:t>
            </a:r>
            <a:endParaRPr lang="es-ES" sz="24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B37C734A-B3F9-4374-8127-861E681629D3}"/>
              </a:ext>
            </a:extLst>
          </p:cNvPr>
          <p:cNvSpPr txBox="1"/>
          <p:nvPr/>
        </p:nvSpPr>
        <p:spPr>
          <a:xfrm>
            <a:off x="5617697" y="3030516"/>
            <a:ext cx="714413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O" sz="5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A04020102020204" pitchFamily="34" charset="0"/>
              </a:rPr>
              <a:t>Soporte a cuentas</a:t>
            </a:r>
          </a:p>
          <a:p>
            <a:pPr algn="ctr"/>
            <a:r>
              <a:rPr lang="es-CO" sz="5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A04020102020204" pitchFamily="34" charset="0"/>
              </a:rPr>
              <a:t>sociales</a:t>
            </a:r>
            <a:endParaRPr lang="es-ES" sz="5400" b="1" dirty="0">
              <a:solidFill>
                <a:schemeClr val="tx1">
                  <a:lumMod val="85000"/>
                  <a:lumOff val="1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ED2EA1DE-68C4-4CED-9B6F-E16ED0CEE468}"/>
              </a:ext>
            </a:extLst>
          </p:cNvPr>
          <p:cNvSpPr txBox="1"/>
          <p:nvPr/>
        </p:nvSpPr>
        <p:spPr>
          <a:xfrm>
            <a:off x="6633908" y="3182916"/>
            <a:ext cx="533338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O" sz="4000" b="1" dirty="0">
                <a:solidFill>
                  <a:schemeClr val="bg1"/>
                </a:solidFill>
                <a:latin typeface="Arial Black" panose="020B0A04020102020204" pitchFamily="34" charset="0"/>
              </a:rPr>
              <a:t>Soporte a cuentas</a:t>
            </a:r>
          </a:p>
          <a:p>
            <a:pPr algn="ctr"/>
            <a:r>
              <a:rPr lang="es-CO" sz="4000" b="1" dirty="0">
                <a:solidFill>
                  <a:schemeClr val="bg1"/>
                </a:solidFill>
                <a:latin typeface="Arial Black" panose="020B0A04020102020204" pitchFamily="34" charset="0"/>
              </a:rPr>
              <a:t>sociales</a:t>
            </a:r>
            <a:endParaRPr lang="es-ES" sz="40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grpSp>
        <p:nvGrpSpPr>
          <p:cNvPr id="12" name="Grupo 11">
            <a:extLst>
              <a:ext uri="{FF2B5EF4-FFF2-40B4-BE49-F238E27FC236}">
                <a16:creationId xmlns:a16="http://schemas.microsoft.com/office/drawing/2014/main" id="{3340C583-DDA2-4DCD-A325-A79D0F8F5ABE}"/>
              </a:ext>
            </a:extLst>
          </p:cNvPr>
          <p:cNvGrpSpPr/>
          <p:nvPr/>
        </p:nvGrpSpPr>
        <p:grpSpPr>
          <a:xfrm>
            <a:off x="9638442" y="5996401"/>
            <a:ext cx="2315255" cy="742329"/>
            <a:chOff x="96877" y="6115671"/>
            <a:chExt cx="2315255" cy="742329"/>
          </a:xfrm>
        </p:grpSpPr>
        <p:pic>
          <p:nvPicPr>
            <p:cNvPr id="13" name="Imagen 12">
              <a:extLst>
                <a:ext uri="{FF2B5EF4-FFF2-40B4-BE49-F238E27FC236}">
                  <a16:creationId xmlns:a16="http://schemas.microsoft.com/office/drawing/2014/main" id="{BCB7A55F-D780-4EEA-B5EA-2863AF325D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877" y="6115671"/>
              <a:ext cx="742329" cy="742329"/>
            </a:xfrm>
            <a:prstGeom prst="rect">
              <a:avLst/>
            </a:prstGeom>
            <a:effectLst/>
          </p:spPr>
        </p:pic>
        <p:sp>
          <p:nvSpPr>
            <p:cNvPr id="14" name="CuadroTexto 13">
              <a:extLst>
                <a:ext uri="{FF2B5EF4-FFF2-40B4-BE49-F238E27FC236}">
                  <a16:creationId xmlns:a16="http://schemas.microsoft.com/office/drawing/2014/main" id="{6C659CF9-2163-40E0-BDDC-D0EAFBFFEAB8}"/>
                </a:ext>
              </a:extLst>
            </p:cNvPr>
            <p:cNvSpPr txBox="1"/>
            <p:nvPr/>
          </p:nvSpPr>
          <p:spPr>
            <a:xfrm>
              <a:off x="707819" y="6302169"/>
              <a:ext cx="17043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O" dirty="0">
                  <a:solidFill>
                    <a:schemeClr val="bg1"/>
                  </a:solidFill>
                  <a:latin typeface="Consolas" panose="020B0609020204030204" pitchFamily="49" charset="0"/>
                </a:rPr>
                <a:t>C# Community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556603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AC2E5D09-5C98-48C1-8287-2CA462AF63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06" y="583506"/>
            <a:ext cx="11741914" cy="5877053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0EF0DFFE-0E3A-4F49-869F-00326FCCD08B}"/>
              </a:ext>
            </a:extLst>
          </p:cNvPr>
          <p:cNvSpPr txBox="1"/>
          <p:nvPr/>
        </p:nvSpPr>
        <p:spPr>
          <a:xfrm>
            <a:off x="4191840" y="-62825"/>
            <a:ext cx="99127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A04020102020204" pitchFamily="34" charset="0"/>
              </a:rPr>
              <a:t>¿Qué beneficios brinda Azure AD B2C?</a:t>
            </a:r>
            <a:endParaRPr lang="es-ES" sz="3600" b="1" dirty="0">
              <a:solidFill>
                <a:schemeClr val="tx1">
                  <a:lumMod val="85000"/>
                  <a:lumOff val="1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2F589527-D9AC-4AD3-9477-4FFD5285330E}"/>
              </a:ext>
            </a:extLst>
          </p:cNvPr>
          <p:cNvSpPr txBox="1"/>
          <p:nvPr/>
        </p:nvSpPr>
        <p:spPr>
          <a:xfrm>
            <a:off x="5572539" y="29509"/>
            <a:ext cx="66657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400" b="1" dirty="0">
                <a:solidFill>
                  <a:schemeClr val="bg1"/>
                </a:solidFill>
                <a:latin typeface="Arial Black" panose="020B0A04020102020204" pitchFamily="34" charset="0"/>
              </a:rPr>
              <a:t>¿Qué beneficios brinda Azure AD B2C?</a:t>
            </a:r>
            <a:endParaRPr lang="es-ES" sz="24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E1ACB8EB-DFF5-4685-B52D-631AA31002A3}"/>
              </a:ext>
            </a:extLst>
          </p:cNvPr>
          <p:cNvSpPr/>
          <p:nvPr/>
        </p:nvSpPr>
        <p:spPr>
          <a:xfrm>
            <a:off x="4512512" y="5934670"/>
            <a:ext cx="7831888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5400" b="1" dirty="0">
                <a:solidFill>
                  <a:schemeClr val="bg2">
                    <a:lumMod val="10000"/>
                  </a:schemeClr>
                </a:solidFill>
                <a:latin typeface="Arial Black" panose="020B0A04020102020204" pitchFamily="34" charset="0"/>
              </a:rPr>
              <a:t>Microsoft API </a:t>
            </a:r>
            <a:r>
              <a:rPr lang="es-CO" sz="5400" b="1" dirty="0" err="1">
                <a:solidFill>
                  <a:schemeClr val="bg2">
                    <a:lumMod val="10000"/>
                  </a:schemeClr>
                </a:solidFill>
                <a:latin typeface="Arial Black" panose="020B0A04020102020204" pitchFamily="34" charset="0"/>
              </a:rPr>
              <a:t>Graph</a:t>
            </a:r>
            <a:endParaRPr lang="es-ES" sz="5400" b="1" dirty="0">
              <a:solidFill>
                <a:schemeClr val="bg2">
                  <a:lumMod val="10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C6EE2F80-AC33-46D1-9CDC-18871139397B}"/>
              </a:ext>
            </a:extLst>
          </p:cNvPr>
          <p:cNvSpPr/>
          <p:nvPr/>
        </p:nvSpPr>
        <p:spPr>
          <a:xfrm>
            <a:off x="6713483" y="6198949"/>
            <a:ext cx="528279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3600" b="1" dirty="0">
                <a:solidFill>
                  <a:schemeClr val="bg1"/>
                </a:solidFill>
                <a:latin typeface="Arial Black" panose="020B0A04020102020204" pitchFamily="34" charset="0"/>
              </a:rPr>
              <a:t>M</a:t>
            </a:r>
            <a:r>
              <a:rPr lang="es-ES" sz="3600" b="1" dirty="0" err="1">
                <a:solidFill>
                  <a:schemeClr val="bg1"/>
                </a:solidFill>
                <a:latin typeface="Arial Black" panose="020B0A04020102020204" pitchFamily="34" charset="0"/>
              </a:rPr>
              <a:t>icrosoft</a:t>
            </a:r>
            <a:r>
              <a:rPr lang="es-ES" sz="3600" b="1" dirty="0">
                <a:solidFill>
                  <a:schemeClr val="bg1"/>
                </a:solidFill>
                <a:latin typeface="Arial Black" panose="020B0A04020102020204" pitchFamily="34" charset="0"/>
              </a:rPr>
              <a:t> API </a:t>
            </a:r>
            <a:r>
              <a:rPr lang="es-ES" sz="3600" b="1" dirty="0" err="1">
                <a:solidFill>
                  <a:schemeClr val="bg1"/>
                </a:solidFill>
                <a:latin typeface="Arial Black" panose="020B0A04020102020204" pitchFamily="34" charset="0"/>
              </a:rPr>
              <a:t>Graph</a:t>
            </a:r>
            <a:endParaRPr lang="es-ES" sz="36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grpSp>
        <p:nvGrpSpPr>
          <p:cNvPr id="10" name="Grupo 9">
            <a:extLst>
              <a:ext uri="{FF2B5EF4-FFF2-40B4-BE49-F238E27FC236}">
                <a16:creationId xmlns:a16="http://schemas.microsoft.com/office/drawing/2014/main" id="{56E70342-06A4-4841-BC0E-EEAB68C50041}"/>
              </a:ext>
            </a:extLst>
          </p:cNvPr>
          <p:cNvGrpSpPr/>
          <p:nvPr/>
        </p:nvGrpSpPr>
        <p:grpSpPr>
          <a:xfrm>
            <a:off x="114206" y="6089394"/>
            <a:ext cx="2315255" cy="742329"/>
            <a:chOff x="96877" y="6115671"/>
            <a:chExt cx="2315255" cy="742329"/>
          </a:xfrm>
        </p:grpSpPr>
        <p:pic>
          <p:nvPicPr>
            <p:cNvPr id="11" name="Imagen 10">
              <a:extLst>
                <a:ext uri="{FF2B5EF4-FFF2-40B4-BE49-F238E27FC236}">
                  <a16:creationId xmlns:a16="http://schemas.microsoft.com/office/drawing/2014/main" id="{D6E47BE9-3214-4C04-8C47-C9DB3C5781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877" y="6115671"/>
              <a:ext cx="742329" cy="742329"/>
            </a:xfrm>
            <a:prstGeom prst="rect">
              <a:avLst/>
            </a:prstGeom>
            <a:effectLst/>
          </p:spPr>
        </p:pic>
        <p:sp>
          <p:nvSpPr>
            <p:cNvPr id="12" name="CuadroTexto 11">
              <a:extLst>
                <a:ext uri="{FF2B5EF4-FFF2-40B4-BE49-F238E27FC236}">
                  <a16:creationId xmlns:a16="http://schemas.microsoft.com/office/drawing/2014/main" id="{03690B3E-0767-4231-B984-302485AF3CB5}"/>
                </a:ext>
              </a:extLst>
            </p:cNvPr>
            <p:cNvSpPr txBox="1"/>
            <p:nvPr/>
          </p:nvSpPr>
          <p:spPr>
            <a:xfrm>
              <a:off x="707819" y="6302169"/>
              <a:ext cx="17043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O" dirty="0">
                  <a:solidFill>
                    <a:schemeClr val="bg1"/>
                  </a:solidFill>
                  <a:latin typeface="Consolas" panose="020B0609020204030204" pitchFamily="49" charset="0"/>
                </a:rPr>
                <a:t>C# Community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484999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444E646C-8171-483B-B806-133E1A7682F9}"/>
              </a:ext>
            </a:extLst>
          </p:cNvPr>
          <p:cNvSpPr txBox="1"/>
          <p:nvPr/>
        </p:nvSpPr>
        <p:spPr>
          <a:xfrm>
            <a:off x="4191840" y="-62825"/>
            <a:ext cx="99127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A04020102020204" pitchFamily="34" charset="0"/>
              </a:rPr>
              <a:t>¿Qué beneficios brinda Azure AD B2C?</a:t>
            </a:r>
            <a:endParaRPr lang="es-ES" sz="3600" b="1" dirty="0">
              <a:solidFill>
                <a:schemeClr val="tx1">
                  <a:lumMod val="85000"/>
                  <a:lumOff val="1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2400E69F-2D06-4137-B5F1-BCD43DB31E77}"/>
              </a:ext>
            </a:extLst>
          </p:cNvPr>
          <p:cNvSpPr txBox="1"/>
          <p:nvPr/>
        </p:nvSpPr>
        <p:spPr>
          <a:xfrm>
            <a:off x="5572539" y="29509"/>
            <a:ext cx="66657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400" b="1" dirty="0">
                <a:solidFill>
                  <a:schemeClr val="bg1"/>
                </a:solidFill>
                <a:latin typeface="Arial Black" panose="020B0A04020102020204" pitchFamily="34" charset="0"/>
              </a:rPr>
              <a:t>¿Qué beneficios brinda Azure AD B2C?</a:t>
            </a:r>
            <a:endParaRPr lang="es-ES" sz="24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grpSp>
        <p:nvGrpSpPr>
          <p:cNvPr id="8" name="Grupo 7">
            <a:extLst>
              <a:ext uri="{FF2B5EF4-FFF2-40B4-BE49-F238E27FC236}">
                <a16:creationId xmlns:a16="http://schemas.microsoft.com/office/drawing/2014/main" id="{B7495AA4-65D9-4F2B-85C6-D849A6D6628E}"/>
              </a:ext>
            </a:extLst>
          </p:cNvPr>
          <p:cNvGrpSpPr/>
          <p:nvPr/>
        </p:nvGrpSpPr>
        <p:grpSpPr>
          <a:xfrm>
            <a:off x="114206" y="6089394"/>
            <a:ext cx="2315255" cy="742329"/>
            <a:chOff x="96877" y="6115671"/>
            <a:chExt cx="2315255" cy="742329"/>
          </a:xfrm>
        </p:grpSpPr>
        <p:pic>
          <p:nvPicPr>
            <p:cNvPr id="9" name="Imagen 8">
              <a:extLst>
                <a:ext uri="{FF2B5EF4-FFF2-40B4-BE49-F238E27FC236}">
                  <a16:creationId xmlns:a16="http://schemas.microsoft.com/office/drawing/2014/main" id="{42553A9B-9A81-4B37-9608-F741DED66E6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877" y="6115671"/>
              <a:ext cx="742329" cy="742329"/>
            </a:xfrm>
            <a:prstGeom prst="rect">
              <a:avLst/>
            </a:prstGeom>
            <a:effectLst/>
          </p:spPr>
        </p:pic>
        <p:sp>
          <p:nvSpPr>
            <p:cNvPr id="10" name="CuadroTexto 9">
              <a:extLst>
                <a:ext uri="{FF2B5EF4-FFF2-40B4-BE49-F238E27FC236}">
                  <a16:creationId xmlns:a16="http://schemas.microsoft.com/office/drawing/2014/main" id="{A9833476-88B4-439F-9244-C9EF29FE967F}"/>
                </a:ext>
              </a:extLst>
            </p:cNvPr>
            <p:cNvSpPr txBox="1"/>
            <p:nvPr/>
          </p:nvSpPr>
          <p:spPr>
            <a:xfrm>
              <a:off x="707819" y="6302169"/>
              <a:ext cx="17043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O" dirty="0">
                  <a:solidFill>
                    <a:schemeClr val="bg1"/>
                  </a:solidFill>
                  <a:latin typeface="Consolas" panose="020B0609020204030204" pitchFamily="49" charset="0"/>
                </a:rPr>
                <a:t>C# Community</a:t>
              </a:r>
            </a:p>
          </p:txBody>
        </p:sp>
      </p:grpSp>
      <p:graphicFrame>
        <p:nvGraphicFramePr>
          <p:cNvPr id="11" name="Diagrama 10">
            <a:extLst>
              <a:ext uri="{FF2B5EF4-FFF2-40B4-BE49-F238E27FC236}">
                <a16:creationId xmlns:a16="http://schemas.microsoft.com/office/drawing/2014/main" id="{EF36B677-5145-47C8-87EC-07CA60BC774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86906464"/>
              </p:ext>
            </p:extLst>
          </p:nvPr>
        </p:nvGraphicFramePr>
        <p:xfrm>
          <a:off x="2844800" y="791104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2749362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97E9EE85-0C50-46A2-BF4A-D0F430FA222B}"/>
              </a:ext>
            </a:extLst>
          </p:cNvPr>
          <p:cNvSpPr txBox="1"/>
          <p:nvPr/>
        </p:nvSpPr>
        <p:spPr>
          <a:xfrm>
            <a:off x="7966363" y="4128654"/>
            <a:ext cx="5984331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3800" b="1" dirty="0">
                <a:solidFill>
                  <a:schemeClr val="bg2">
                    <a:lumMod val="10000"/>
                  </a:schemeClr>
                </a:solidFill>
                <a:latin typeface="Arial Black" panose="020B0A04020102020204" pitchFamily="34" charset="0"/>
              </a:rPr>
              <a:t>DEMO</a:t>
            </a:r>
            <a:endParaRPr lang="es-ES" sz="13800" b="1" dirty="0">
              <a:solidFill>
                <a:schemeClr val="bg2">
                  <a:lumMod val="10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5270FFB3-BAD4-42F3-B92B-FEB80E0A504F}"/>
              </a:ext>
            </a:extLst>
          </p:cNvPr>
          <p:cNvSpPr txBox="1"/>
          <p:nvPr/>
        </p:nvSpPr>
        <p:spPr>
          <a:xfrm>
            <a:off x="8534399" y="4513374"/>
            <a:ext cx="3881191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8800" b="1" dirty="0">
                <a:solidFill>
                  <a:schemeClr val="bg1"/>
                </a:solidFill>
                <a:latin typeface="Arial Black" panose="020B0A04020102020204" pitchFamily="34" charset="0"/>
              </a:rPr>
              <a:t>DEMO</a:t>
            </a:r>
            <a:endParaRPr lang="es-ES" sz="88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080156CE-10C5-4E26-8B2E-12AF79DE0F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611" y="2439395"/>
            <a:ext cx="3905250" cy="390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9130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97E9EE85-0C50-46A2-BF4A-D0F430FA222B}"/>
              </a:ext>
            </a:extLst>
          </p:cNvPr>
          <p:cNvSpPr txBox="1"/>
          <p:nvPr/>
        </p:nvSpPr>
        <p:spPr>
          <a:xfrm>
            <a:off x="4831276" y="4128654"/>
            <a:ext cx="7684924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3800" b="1" dirty="0">
                <a:solidFill>
                  <a:schemeClr val="bg2">
                    <a:lumMod val="10000"/>
                  </a:schemeClr>
                </a:solidFill>
                <a:latin typeface="Arial Black" panose="020B0A04020102020204" pitchFamily="34" charset="0"/>
              </a:rPr>
              <a:t>Gracias</a:t>
            </a:r>
            <a:endParaRPr lang="es-ES" sz="13800" b="1" dirty="0">
              <a:solidFill>
                <a:schemeClr val="bg2">
                  <a:lumMod val="10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5270FFB3-BAD4-42F3-B92B-FEB80E0A504F}"/>
              </a:ext>
            </a:extLst>
          </p:cNvPr>
          <p:cNvSpPr txBox="1"/>
          <p:nvPr/>
        </p:nvSpPr>
        <p:spPr>
          <a:xfrm>
            <a:off x="7223909" y="4658514"/>
            <a:ext cx="4968091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8800" b="1" dirty="0">
                <a:solidFill>
                  <a:schemeClr val="bg1"/>
                </a:solidFill>
                <a:latin typeface="Arial Black" panose="020B0A04020102020204" pitchFamily="34" charset="0"/>
              </a:rPr>
              <a:t>Gracias</a:t>
            </a:r>
            <a:endParaRPr lang="es-ES" sz="88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98727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13449F9C-4D8A-4B31-B4AF-0C11009422A7}"/>
              </a:ext>
            </a:extLst>
          </p:cNvPr>
          <p:cNvSpPr txBox="1"/>
          <p:nvPr/>
        </p:nvSpPr>
        <p:spPr>
          <a:xfrm>
            <a:off x="7023650" y="2690185"/>
            <a:ext cx="493455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4800" dirty="0">
                <a:solidFill>
                  <a:schemeClr val="tx1">
                    <a:lumMod val="95000"/>
                    <a:lumOff val="5000"/>
                  </a:schemeClr>
                </a:solidFill>
                <a:latin typeface="Arial Black" panose="020B0A04020102020204" pitchFamily="34" charset="0"/>
              </a:rPr>
              <a:t>Camilo Bernal</a:t>
            </a:r>
            <a:endParaRPr lang="es-ES" sz="4800" dirty="0">
              <a:solidFill>
                <a:schemeClr val="tx1">
                  <a:lumMod val="95000"/>
                  <a:lumOff val="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E936E8E9-C64C-46A5-87A3-8C578A72F93B}"/>
              </a:ext>
            </a:extLst>
          </p:cNvPr>
          <p:cNvSpPr txBox="1"/>
          <p:nvPr/>
        </p:nvSpPr>
        <p:spPr>
          <a:xfrm>
            <a:off x="6911006" y="2551045"/>
            <a:ext cx="493455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4800" dirty="0">
                <a:solidFill>
                  <a:schemeClr val="bg1"/>
                </a:solidFill>
                <a:latin typeface="Arial Black" panose="020B0A04020102020204" pitchFamily="34" charset="0"/>
              </a:rPr>
              <a:t>Camilo Bernal</a:t>
            </a:r>
            <a:endParaRPr lang="es-ES" sz="48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86EB371B-43D6-4BA5-90A0-9BDD47AAF3B9}"/>
              </a:ext>
            </a:extLst>
          </p:cNvPr>
          <p:cNvSpPr txBox="1"/>
          <p:nvPr/>
        </p:nvSpPr>
        <p:spPr>
          <a:xfrm>
            <a:off x="6458937" y="3209766"/>
            <a:ext cx="58096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i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Curious</a:t>
            </a:r>
            <a:r>
              <a:rPr lang="es-ES" sz="32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s-ES" sz="3200" i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passionate</a:t>
            </a:r>
            <a:r>
              <a:rPr lang="es-ES" sz="32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" sz="3200" i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developer</a:t>
            </a:r>
            <a:endParaRPr lang="es-ES" sz="3200" i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DCCC59E2-3E9A-4373-B6BF-9315A38651A1}"/>
              </a:ext>
            </a:extLst>
          </p:cNvPr>
          <p:cNvSpPr txBox="1"/>
          <p:nvPr/>
        </p:nvSpPr>
        <p:spPr>
          <a:xfrm>
            <a:off x="8365043" y="4810539"/>
            <a:ext cx="35931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36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@</a:t>
            </a:r>
            <a:r>
              <a:rPr lang="es-CO" sz="3600" i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Mr_Prometheus</a:t>
            </a:r>
            <a:endParaRPr lang="es-ES" sz="3600" i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282E88B2-2CCC-4AD1-A544-A27E19F26917}"/>
              </a:ext>
            </a:extLst>
          </p:cNvPr>
          <p:cNvSpPr txBox="1"/>
          <p:nvPr/>
        </p:nvSpPr>
        <p:spPr>
          <a:xfrm>
            <a:off x="7682555" y="5678554"/>
            <a:ext cx="42883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36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s-CO" sz="3600" i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ColombianDeveloper</a:t>
            </a:r>
            <a:endParaRPr lang="es-ES" sz="3600" i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A26FB485-E03A-424E-9EF7-C91E0570603A}"/>
              </a:ext>
            </a:extLst>
          </p:cNvPr>
          <p:cNvGrpSpPr/>
          <p:nvPr/>
        </p:nvGrpSpPr>
        <p:grpSpPr>
          <a:xfrm>
            <a:off x="454685" y="5847704"/>
            <a:ext cx="2315255" cy="742329"/>
            <a:chOff x="96877" y="6115671"/>
            <a:chExt cx="2315255" cy="742329"/>
          </a:xfrm>
        </p:grpSpPr>
        <p:pic>
          <p:nvPicPr>
            <p:cNvPr id="10" name="Imagen 9">
              <a:extLst>
                <a:ext uri="{FF2B5EF4-FFF2-40B4-BE49-F238E27FC236}">
                  <a16:creationId xmlns:a16="http://schemas.microsoft.com/office/drawing/2014/main" id="{9500514A-3B8D-4870-94B5-8A62C9A814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877" y="6115671"/>
              <a:ext cx="742329" cy="742329"/>
            </a:xfrm>
            <a:prstGeom prst="rect">
              <a:avLst/>
            </a:prstGeom>
            <a:effectLst/>
          </p:spPr>
        </p:pic>
        <p:sp>
          <p:nvSpPr>
            <p:cNvPr id="11" name="CuadroTexto 10">
              <a:extLst>
                <a:ext uri="{FF2B5EF4-FFF2-40B4-BE49-F238E27FC236}">
                  <a16:creationId xmlns:a16="http://schemas.microsoft.com/office/drawing/2014/main" id="{3B40BB2B-31E5-4E52-AFD3-62AF53CE936B}"/>
                </a:ext>
              </a:extLst>
            </p:cNvPr>
            <p:cNvSpPr txBox="1"/>
            <p:nvPr/>
          </p:nvSpPr>
          <p:spPr>
            <a:xfrm>
              <a:off x="707819" y="6302169"/>
              <a:ext cx="17043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O" dirty="0">
                  <a:solidFill>
                    <a:schemeClr val="bg1"/>
                  </a:solidFill>
                  <a:latin typeface="Consolas" panose="020B0609020204030204" pitchFamily="49" charset="0"/>
                </a:rPr>
                <a:t>C# Community</a:t>
              </a:r>
            </a:p>
          </p:txBody>
        </p:sp>
      </p:grpSp>
      <p:pic>
        <p:nvPicPr>
          <p:cNvPr id="13" name="Imagen 12">
            <a:extLst>
              <a:ext uri="{FF2B5EF4-FFF2-40B4-BE49-F238E27FC236}">
                <a16:creationId xmlns:a16="http://schemas.microsoft.com/office/drawing/2014/main" id="{9AFDF3A7-4C66-4174-A0AB-FC95AD5B8E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6080" y="4614222"/>
            <a:ext cx="1038963" cy="1038963"/>
          </a:xfrm>
          <a:prstGeom prst="rect">
            <a:avLst/>
          </a:prstGeom>
        </p:spPr>
      </p:pic>
      <p:pic>
        <p:nvPicPr>
          <p:cNvPr id="15" name="Imagen 14" descr="Imagen que contiene cruz, cosa&#10;&#10;Descripción generada con confianza alta">
            <a:extLst>
              <a:ext uri="{FF2B5EF4-FFF2-40B4-BE49-F238E27FC236}">
                <a16:creationId xmlns:a16="http://schemas.microsoft.com/office/drawing/2014/main" id="{FFBB0645-CDAD-436A-B11D-DD7F61C734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1007" y="5386041"/>
            <a:ext cx="999474" cy="1136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4705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12A50CB5-3B3D-4E46-BED7-AF9358E6BB69}"/>
              </a:ext>
            </a:extLst>
          </p:cNvPr>
          <p:cNvSpPr txBox="1"/>
          <p:nvPr/>
        </p:nvSpPr>
        <p:spPr>
          <a:xfrm>
            <a:off x="7381460" y="2690191"/>
            <a:ext cx="458525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32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¿Que tecnologías utilizamos para autenticar a los usuarios de nuestras aplicaciones?</a:t>
            </a:r>
            <a:endParaRPr lang="es-ES" sz="3200" i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275D9401-8DD9-47A6-BB58-C3E484E6C94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84" r="16306"/>
          <a:stretch/>
        </p:blipFill>
        <p:spPr>
          <a:xfrm>
            <a:off x="-1" y="0"/>
            <a:ext cx="7032129" cy="6858000"/>
          </a:xfrm>
          <a:prstGeom prst="rect">
            <a:avLst/>
          </a:prstGeom>
        </p:spPr>
      </p:pic>
      <p:grpSp>
        <p:nvGrpSpPr>
          <p:cNvPr id="8" name="Grupo 7">
            <a:extLst>
              <a:ext uri="{FF2B5EF4-FFF2-40B4-BE49-F238E27FC236}">
                <a16:creationId xmlns:a16="http://schemas.microsoft.com/office/drawing/2014/main" id="{216B4428-F60E-4A7C-8CFF-AE642324CE7C}"/>
              </a:ext>
            </a:extLst>
          </p:cNvPr>
          <p:cNvGrpSpPr/>
          <p:nvPr/>
        </p:nvGrpSpPr>
        <p:grpSpPr>
          <a:xfrm>
            <a:off x="9876745" y="6115671"/>
            <a:ext cx="2315255" cy="742329"/>
            <a:chOff x="96877" y="6115671"/>
            <a:chExt cx="2315255" cy="742329"/>
          </a:xfrm>
        </p:grpSpPr>
        <p:pic>
          <p:nvPicPr>
            <p:cNvPr id="9" name="Imagen 8">
              <a:extLst>
                <a:ext uri="{FF2B5EF4-FFF2-40B4-BE49-F238E27FC236}">
                  <a16:creationId xmlns:a16="http://schemas.microsoft.com/office/drawing/2014/main" id="{8657DBAE-D6B0-410D-81A3-A12D051CC4C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877" y="6115671"/>
              <a:ext cx="742329" cy="742329"/>
            </a:xfrm>
            <a:prstGeom prst="rect">
              <a:avLst/>
            </a:prstGeom>
            <a:effectLst/>
          </p:spPr>
        </p:pic>
        <p:sp>
          <p:nvSpPr>
            <p:cNvPr id="10" name="CuadroTexto 9">
              <a:extLst>
                <a:ext uri="{FF2B5EF4-FFF2-40B4-BE49-F238E27FC236}">
                  <a16:creationId xmlns:a16="http://schemas.microsoft.com/office/drawing/2014/main" id="{0832FE8D-22E1-4CD2-8409-B9CD3C245482}"/>
                </a:ext>
              </a:extLst>
            </p:cNvPr>
            <p:cNvSpPr txBox="1"/>
            <p:nvPr/>
          </p:nvSpPr>
          <p:spPr>
            <a:xfrm>
              <a:off x="707819" y="6302169"/>
              <a:ext cx="17043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O" dirty="0">
                  <a:solidFill>
                    <a:schemeClr val="bg1"/>
                  </a:solidFill>
                  <a:latin typeface="Consolas" panose="020B0609020204030204" pitchFamily="49" charset="0"/>
                </a:rPr>
                <a:t>C# Community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058347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88C485A1-7013-4B6D-AB16-25F5AD8B23AB}"/>
              </a:ext>
            </a:extLst>
          </p:cNvPr>
          <p:cNvSpPr txBox="1"/>
          <p:nvPr/>
        </p:nvSpPr>
        <p:spPr>
          <a:xfrm>
            <a:off x="6903996" y="1263810"/>
            <a:ext cx="51700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400" dirty="0" err="1">
                <a:solidFill>
                  <a:schemeClr val="bg1"/>
                </a:solidFill>
                <a:latin typeface="Arial Black" panose="020B0A04020102020204" pitchFamily="34" charset="0"/>
              </a:rPr>
              <a:t>Asp.Net</a:t>
            </a:r>
            <a:r>
              <a:rPr lang="es-CO" sz="2400" dirty="0">
                <a:solidFill>
                  <a:schemeClr val="bg1"/>
                </a:solidFill>
                <a:latin typeface="Arial Black" panose="020B0A04020102020204" pitchFamily="34" charset="0"/>
              </a:rPr>
              <a:t> </a:t>
            </a:r>
            <a:r>
              <a:rPr lang="es-CO" sz="2400" dirty="0" err="1">
                <a:solidFill>
                  <a:schemeClr val="bg1"/>
                </a:solidFill>
                <a:latin typeface="Arial Black" panose="020B0A04020102020204" pitchFamily="34" charset="0"/>
              </a:rPr>
              <a:t>Membership</a:t>
            </a:r>
            <a:r>
              <a:rPr lang="es-CO" sz="2400" dirty="0">
                <a:solidFill>
                  <a:schemeClr val="bg1"/>
                </a:solidFill>
                <a:latin typeface="Arial Black" panose="020B0A04020102020204" pitchFamily="34" charset="0"/>
              </a:rPr>
              <a:t> </a:t>
            </a:r>
            <a:r>
              <a:rPr lang="es-CO" sz="2400" dirty="0" err="1">
                <a:solidFill>
                  <a:schemeClr val="bg1"/>
                </a:solidFill>
                <a:latin typeface="Arial Black" panose="020B0A04020102020204" pitchFamily="34" charset="0"/>
              </a:rPr>
              <a:t>Provider</a:t>
            </a:r>
            <a:endParaRPr lang="es-ES" sz="24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DF1A5EE2-3117-46D1-B5B3-548728B6B0E0}"/>
              </a:ext>
            </a:extLst>
          </p:cNvPr>
          <p:cNvSpPr txBox="1"/>
          <p:nvPr/>
        </p:nvSpPr>
        <p:spPr>
          <a:xfrm>
            <a:off x="9258872" y="2813698"/>
            <a:ext cx="28151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400" dirty="0" err="1">
                <a:solidFill>
                  <a:schemeClr val="bg1"/>
                </a:solidFill>
                <a:latin typeface="Arial Black" panose="020B0A04020102020204" pitchFamily="34" charset="0"/>
              </a:rPr>
              <a:t>AspNet</a:t>
            </a:r>
            <a:r>
              <a:rPr lang="es-CO" sz="2400" dirty="0">
                <a:solidFill>
                  <a:schemeClr val="bg1"/>
                </a:solidFill>
                <a:latin typeface="Arial Black" panose="020B0A04020102020204" pitchFamily="34" charset="0"/>
              </a:rPr>
              <a:t> </a:t>
            </a:r>
            <a:r>
              <a:rPr lang="es-CO" sz="2400" dirty="0" err="1">
                <a:solidFill>
                  <a:schemeClr val="bg1"/>
                </a:solidFill>
                <a:latin typeface="Arial Black" panose="020B0A04020102020204" pitchFamily="34" charset="0"/>
              </a:rPr>
              <a:t>Identity</a:t>
            </a:r>
            <a:endParaRPr lang="es-ES" sz="24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35426830-854F-45F5-A116-6A9B842245A5}"/>
              </a:ext>
            </a:extLst>
          </p:cNvPr>
          <p:cNvSpPr txBox="1"/>
          <p:nvPr/>
        </p:nvSpPr>
        <p:spPr>
          <a:xfrm>
            <a:off x="8365871" y="3588642"/>
            <a:ext cx="37081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400" dirty="0" err="1">
                <a:solidFill>
                  <a:schemeClr val="bg1"/>
                </a:solidFill>
                <a:latin typeface="Arial Black" panose="020B0A04020102020204" pitchFamily="34" charset="0"/>
              </a:rPr>
              <a:t>AspNet</a:t>
            </a:r>
            <a:r>
              <a:rPr lang="es-CO" sz="2400" dirty="0">
                <a:solidFill>
                  <a:schemeClr val="bg1"/>
                </a:solidFill>
                <a:latin typeface="Arial Black" panose="020B0A04020102020204" pitchFamily="34" charset="0"/>
              </a:rPr>
              <a:t> Core </a:t>
            </a:r>
            <a:r>
              <a:rPr lang="es-CO" sz="2400" dirty="0" err="1">
                <a:solidFill>
                  <a:schemeClr val="bg1"/>
                </a:solidFill>
                <a:latin typeface="Arial Black" panose="020B0A04020102020204" pitchFamily="34" charset="0"/>
              </a:rPr>
              <a:t>Identity</a:t>
            </a:r>
            <a:endParaRPr lang="es-ES" sz="24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6927323C-E189-403B-86BD-FD1B14474450}"/>
              </a:ext>
            </a:extLst>
          </p:cNvPr>
          <p:cNvSpPr txBox="1"/>
          <p:nvPr/>
        </p:nvSpPr>
        <p:spPr>
          <a:xfrm>
            <a:off x="2922025" y="2532900"/>
            <a:ext cx="2688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400" dirty="0" err="1">
                <a:solidFill>
                  <a:schemeClr val="bg1"/>
                </a:solidFill>
                <a:latin typeface="Arial Black" panose="020B0A04020102020204" pitchFamily="34" charset="0"/>
              </a:rPr>
              <a:t>Identity</a:t>
            </a:r>
            <a:r>
              <a:rPr lang="es-CO" sz="2400" dirty="0">
                <a:solidFill>
                  <a:schemeClr val="bg1"/>
                </a:solidFill>
                <a:latin typeface="Arial Black" panose="020B0A04020102020204" pitchFamily="34" charset="0"/>
              </a:rPr>
              <a:t> Server</a:t>
            </a:r>
            <a:endParaRPr lang="es-ES" sz="24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96860CF7-0DE9-4D4C-AE10-9C27F157B16A}"/>
              </a:ext>
            </a:extLst>
          </p:cNvPr>
          <p:cNvSpPr txBox="1"/>
          <p:nvPr/>
        </p:nvSpPr>
        <p:spPr>
          <a:xfrm>
            <a:off x="-38120" y="1886538"/>
            <a:ext cx="58274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400" dirty="0" err="1">
                <a:solidFill>
                  <a:schemeClr val="bg1"/>
                </a:solidFill>
                <a:latin typeface="Arial Black" panose="020B0A04020102020204" pitchFamily="34" charset="0"/>
              </a:rPr>
              <a:t>Onpremise</a:t>
            </a:r>
            <a:r>
              <a:rPr lang="es-CO" sz="2400" dirty="0">
                <a:solidFill>
                  <a:schemeClr val="bg1"/>
                </a:solidFill>
                <a:latin typeface="Arial Black" panose="020B0A04020102020204" pitchFamily="34" charset="0"/>
              </a:rPr>
              <a:t> Active </a:t>
            </a:r>
            <a:r>
              <a:rPr lang="es-CO" sz="2400" dirty="0" err="1">
                <a:solidFill>
                  <a:schemeClr val="bg1"/>
                </a:solidFill>
                <a:latin typeface="Arial Black" panose="020B0A04020102020204" pitchFamily="34" charset="0"/>
              </a:rPr>
              <a:t>Directory</a:t>
            </a:r>
            <a:r>
              <a:rPr lang="es-CO" sz="2400" dirty="0">
                <a:solidFill>
                  <a:schemeClr val="bg1"/>
                </a:solidFill>
                <a:latin typeface="Arial Black" panose="020B0A04020102020204" pitchFamily="34" charset="0"/>
              </a:rPr>
              <a:t>/LDAP</a:t>
            </a:r>
            <a:endParaRPr lang="es-ES" sz="24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F4E7B1C0-9A13-4D4B-86DF-66495C76337E}"/>
              </a:ext>
            </a:extLst>
          </p:cNvPr>
          <p:cNvSpPr txBox="1"/>
          <p:nvPr/>
        </p:nvSpPr>
        <p:spPr>
          <a:xfrm>
            <a:off x="2117919" y="4891021"/>
            <a:ext cx="39791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400" dirty="0">
                <a:solidFill>
                  <a:schemeClr val="bg1"/>
                </a:solidFill>
                <a:latin typeface="Arial Black" panose="020B0A04020102020204" pitchFamily="34" charset="0"/>
              </a:rPr>
              <a:t>3 </a:t>
            </a:r>
            <a:r>
              <a:rPr lang="es-CO" sz="2400" dirty="0" err="1">
                <a:solidFill>
                  <a:schemeClr val="bg1"/>
                </a:solidFill>
                <a:latin typeface="Arial Black" panose="020B0A04020102020204" pitchFamily="34" charset="0"/>
              </a:rPr>
              <a:t>Party</a:t>
            </a:r>
            <a:r>
              <a:rPr lang="es-CO" sz="2400" dirty="0">
                <a:solidFill>
                  <a:schemeClr val="bg1"/>
                </a:solidFill>
                <a:latin typeface="Arial Black" panose="020B0A04020102020204" pitchFamily="34" charset="0"/>
              </a:rPr>
              <a:t> </a:t>
            </a:r>
            <a:r>
              <a:rPr lang="es-CO" sz="2400" dirty="0" err="1">
                <a:solidFill>
                  <a:schemeClr val="bg1"/>
                </a:solidFill>
                <a:latin typeface="Arial Black" panose="020B0A04020102020204" pitchFamily="34" charset="0"/>
              </a:rPr>
              <a:t>Authentication</a:t>
            </a:r>
            <a:endParaRPr lang="es-ES" sz="24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grpSp>
        <p:nvGrpSpPr>
          <p:cNvPr id="10" name="Grupo 9">
            <a:extLst>
              <a:ext uri="{FF2B5EF4-FFF2-40B4-BE49-F238E27FC236}">
                <a16:creationId xmlns:a16="http://schemas.microsoft.com/office/drawing/2014/main" id="{08F7973B-DB6D-430A-BAD5-75BBDE9F4B47}"/>
              </a:ext>
            </a:extLst>
          </p:cNvPr>
          <p:cNvGrpSpPr/>
          <p:nvPr/>
        </p:nvGrpSpPr>
        <p:grpSpPr>
          <a:xfrm>
            <a:off x="454685" y="5847704"/>
            <a:ext cx="2315255" cy="742329"/>
            <a:chOff x="96877" y="6115671"/>
            <a:chExt cx="2315255" cy="742329"/>
          </a:xfrm>
        </p:grpSpPr>
        <p:pic>
          <p:nvPicPr>
            <p:cNvPr id="11" name="Imagen 10">
              <a:extLst>
                <a:ext uri="{FF2B5EF4-FFF2-40B4-BE49-F238E27FC236}">
                  <a16:creationId xmlns:a16="http://schemas.microsoft.com/office/drawing/2014/main" id="{767C0BD8-8501-4013-9AAC-C9A59925BE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877" y="6115671"/>
              <a:ext cx="742329" cy="742329"/>
            </a:xfrm>
            <a:prstGeom prst="rect">
              <a:avLst/>
            </a:prstGeom>
            <a:effectLst/>
          </p:spPr>
        </p:pic>
        <p:sp>
          <p:nvSpPr>
            <p:cNvPr id="12" name="CuadroTexto 11">
              <a:extLst>
                <a:ext uri="{FF2B5EF4-FFF2-40B4-BE49-F238E27FC236}">
                  <a16:creationId xmlns:a16="http://schemas.microsoft.com/office/drawing/2014/main" id="{9A37391D-FE3F-402F-87EF-7FA2BFF14609}"/>
                </a:ext>
              </a:extLst>
            </p:cNvPr>
            <p:cNvSpPr txBox="1"/>
            <p:nvPr/>
          </p:nvSpPr>
          <p:spPr>
            <a:xfrm>
              <a:off x="707819" y="6302169"/>
              <a:ext cx="17043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O" dirty="0">
                  <a:solidFill>
                    <a:schemeClr val="bg1"/>
                  </a:solidFill>
                  <a:latin typeface="Consolas" panose="020B0609020204030204" pitchFamily="49" charset="0"/>
                </a:rPr>
                <a:t>C# Community</a:t>
              </a:r>
            </a:p>
          </p:txBody>
        </p:sp>
      </p:grp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FFB36A12-C8C0-45DC-99AF-7900232C4F4E}"/>
              </a:ext>
            </a:extLst>
          </p:cNvPr>
          <p:cNvCxnSpPr/>
          <p:nvPr/>
        </p:nvCxnSpPr>
        <p:spPr>
          <a:xfrm>
            <a:off x="6228521" y="344502"/>
            <a:ext cx="0" cy="3875827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2A339E12-AB3E-4DEF-8758-AA98A3BC186E}"/>
              </a:ext>
            </a:extLst>
          </p:cNvPr>
          <p:cNvCxnSpPr/>
          <p:nvPr/>
        </p:nvCxnSpPr>
        <p:spPr>
          <a:xfrm>
            <a:off x="1917783" y="4704522"/>
            <a:ext cx="7743052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uadroTexto 16">
            <a:extLst>
              <a:ext uri="{FF2B5EF4-FFF2-40B4-BE49-F238E27FC236}">
                <a16:creationId xmlns:a16="http://schemas.microsoft.com/office/drawing/2014/main" id="{721EDEA9-3A24-48A7-A15A-28235F8A2F00}"/>
              </a:ext>
            </a:extLst>
          </p:cNvPr>
          <p:cNvSpPr txBox="1"/>
          <p:nvPr/>
        </p:nvSpPr>
        <p:spPr>
          <a:xfrm>
            <a:off x="8441853" y="2038754"/>
            <a:ext cx="36322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400" dirty="0">
                <a:solidFill>
                  <a:schemeClr val="bg1"/>
                </a:solidFill>
                <a:latin typeface="Arial Black" panose="020B0A04020102020204" pitchFamily="34" charset="0"/>
              </a:rPr>
              <a:t>Windows </a:t>
            </a:r>
            <a:r>
              <a:rPr lang="es-CO" sz="2400" dirty="0" err="1">
                <a:solidFill>
                  <a:schemeClr val="bg1"/>
                </a:solidFill>
                <a:latin typeface="Arial Black" panose="020B0A04020102020204" pitchFamily="34" charset="0"/>
              </a:rPr>
              <a:t>CardSpace</a:t>
            </a:r>
            <a:endParaRPr lang="es-ES" sz="24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7796C4FB-25B9-44D3-AC0F-FEC3F19F23D3}"/>
              </a:ext>
            </a:extLst>
          </p:cNvPr>
          <p:cNvSpPr txBox="1"/>
          <p:nvPr/>
        </p:nvSpPr>
        <p:spPr>
          <a:xfrm>
            <a:off x="9723551" y="488866"/>
            <a:ext cx="23505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400" dirty="0" err="1">
                <a:solidFill>
                  <a:schemeClr val="bg1"/>
                </a:solidFill>
                <a:latin typeface="Arial Black" panose="020B0A04020102020204" pitchFamily="34" charset="0"/>
              </a:rPr>
              <a:t>Custom</a:t>
            </a:r>
            <a:r>
              <a:rPr lang="es-CO" sz="2400" dirty="0">
                <a:solidFill>
                  <a:schemeClr val="bg1"/>
                </a:solidFill>
                <a:latin typeface="Arial Black" panose="020B0A04020102020204" pitchFamily="34" charset="0"/>
              </a:rPr>
              <a:t> </a:t>
            </a:r>
            <a:r>
              <a:rPr lang="es-CO" sz="2400" dirty="0" err="1">
                <a:solidFill>
                  <a:schemeClr val="bg1"/>
                </a:solidFill>
                <a:latin typeface="Arial Black" panose="020B0A04020102020204" pitchFamily="34" charset="0"/>
              </a:rPr>
              <a:t>Auth</a:t>
            </a:r>
            <a:endParaRPr lang="es-ES" sz="24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pic>
        <p:nvPicPr>
          <p:cNvPr id="20" name="Imagen 19">
            <a:extLst>
              <a:ext uri="{FF2B5EF4-FFF2-40B4-BE49-F238E27FC236}">
                <a16:creationId xmlns:a16="http://schemas.microsoft.com/office/drawing/2014/main" id="{C5186228-D359-4098-B82F-82457D72BB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8508" y="4763561"/>
            <a:ext cx="900000" cy="900000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89A82860-F5B6-4FC1-8DFC-ACF8F83B79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9585" y="4793660"/>
            <a:ext cx="900000" cy="900000"/>
          </a:xfrm>
          <a:prstGeom prst="rect">
            <a:avLst/>
          </a:prstGeom>
        </p:spPr>
      </p:pic>
      <p:pic>
        <p:nvPicPr>
          <p:cNvPr id="22" name="Imagen 21" descr="Imagen que contiene cruz, cosa&#10;&#10;Descripción generada con confianza alta">
            <a:extLst>
              <a:ext uri="{FF2B5EF4-FFF2-40B4-BE49-F238E27FC236}">
                <a16:creationId xmlns:a16="http://schemas.microsoft.com/office/drawing/2014/main" id="{62BDA4FD-D65D-4653-A5C9-C6AC3939E1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1418" y="4696575"/>
            <a:ext cx="791804" cy="900000"/>
          </a:xfrm>
          <a:prstGeom prst="rect">
            <a:avLst/>
          </a:prstGeom>
        </p:spPr>
      </p:pic>
      <p:pic>
        <p:nvPicPr>
          <p:cNvPr id="24" name="Imagen 23" descr="Imagen que contiene imágenes prediseñadas&#10;&#10;Descripción generada con confianza alta">
            <a:extLst>
              <a:ext uri="{FF2B5EF4-FFF2-40B4-BE49-F238E27FC236}">
                <a16:creationId xmlns:a16="http://schemas.microsoft.com/office/drawing/2014/main" id="{280B2167-9AFE-423B-BCE8-5A10D27B39C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5139" y="5483561"/>
            <a:ext cx="900000" cy="900000"/>
          </a:xfrm>
          <a:prstGeom prst="rect">
            <a:avLst/>
          </a:prstGeom>
        </p:spPr>
      </p:pic>
      <p:pic>
        <p:nvPicPr>
          <p:cNvPr id="26" name="Imagen 25">
            <a:extLst>
              <a:ext uri="{FF2B5EF4-FFF2-40B4-BE49-F238E27FC236}">
                <a16:creationId xmlns:a16="http://schemas.microsoft.com/office/drawing/2014/main" id="{1A9FA7C6-1F10-4B61-974D-D925C42E6A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4431" y="5587477"/>
            <a:ext cx="1048154" cy="1048154"/>
          </a:xfrm>
          <a:prstGeom prst="rect">
            <a:avLst/>
          </a:prstGeom>
        </p:spPr>
      </p:pic>
      <p:sp>
        <p:nvSpPr>
          <p:cNvPr id="27" name="CuadroTexto 26">
            <a:extLst>
              <a:ext uri="{FF2B5EF4-FFF2-40B4-BE49-F238E27FC236}">
                <a16:creationId xmlns:a16="http://schemas.microsoft.com/office/drawing/2014/main" id="{53C73CE1-FD07-49CF-83EC-E7A8F857F048}"/>
              </a:ext>
            </a:extLst>
          </p:cNvPr>
          <p:cNvSpPr txBox="1"/>
          <p:nvPr/>
        </p:nvSpPr>
        <p:spPr>
          <a:xfrm>
            <a:off x="345397" y="304069"/>
            <a:ext cx="3144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>
                <a:solidFill>
                  <a:schemeClr val="tx1">
                    <a:lumMod val="75000"/>
                    <a:lumOff val="25000"/>
                  </a:schemeClr>
                </a:solidFill>
                <a:latin typeface="Arial Black" panose="020B0A04020102020204" pitchFamily="34" charset="0"/>
                <a:cs typeface="Times New Roman" panose="02020603050405020304" pitchFamily="18" charset="0"/>
              </a:rPr>
              <a:t>Autenticación federada</a:t>
            </a:r>
            <a:endParaRPr lang="es-ES" dirty="0">
              <a:solidFill>
                <a:schemeClr val="tx1">
                  <a:lumMod val="75000"/>
                  <a:lumOff val="25000"/>
                </a:schemeClr>
              </a:solidFill>
              <a:latin typeface="Arial Black" panose="020B0A040201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BA442A19-5935-4281-AAD8-F3F97B7EDA4E}"/>
              </a:ext>
            </a:extLst>
          </p:cNvPr>
          <p:cNvSpPr txBox="1"/>
          <p:nvPr/>
        </p:nvSpPr>
        <p:spPr>
          <a:xfrm>
            <a:off x="6445139" y="218966"/>
            <a:ext cx="3093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>
                <a:solidFill>
                  <a:schemeClr val="tx1">
                    <a:lumMod val="75000"/>
                    <a:lumOff val="25000"/>
                  </a:schemeClr>
                </a:solidFill>
                <a:latin typeface="Arial Black" panose="020B0A04020102020204" pitchFamily="34" charset="0"/>
                <a:cs typeface="Times New Roman" panose="02020603050405020304" pitchFamily="18" charset="0"/>
              </a:rPr>
              <a:t>Autenticación “simple”</a:t>
            </a:r>
            <a:endParaRPr lang="es-ES" dirty="0">
              <a:solidFill>
                <a:schemeClr val="tx1">
                  <a:lumMod val="75000"/>
                  <a:lumOff val="25000"/>
                </a:schemeClr>
              </a:solidFill>
              <a:latin typeface="Arial Black" panose="020B0A040201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8A437973-4964-44A9-AC86-D801477B9E37}"/>
              </a:ext>
            </a:extLst>
          </p:cNvPr>
          <p:cNvSpPr txBox="1"/>
          <p:nvPr/>
        </p:nvSpPr>
        <p:spPr>
          <a:xfrm>
            <a:off x="2557837" y="2864175"/>
            <a:ext cx="36706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O" sz="1400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OpenSource</a:t>
            </a:r>
            <a:r>
              <a:rPr lang="es-CO" sz="1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CO" sz="1400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Projects</a:t>
            </a:r>
            <a:r>
              <a:rPr lang="es-CO" sz="1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at</a:t>
            </a:r>
          </a:p>
          <a:p>
            <a:pPr algn="ctr"/>
            <a:r>
              <a:rPr lang="es-ES" sz="1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https://dotnetfoundation.org/projects?q=identity</a:t>
            </a:r>
          </a:p>
        </p:txBody>
      </p:sp>
    </p:spTree>
    <p:extLst>
      <p:ext uri="{BB962C8B-B14F-4D97-AF65-F5344CB8AC3E}">
        <p14:creationId xmlns:p14="http://schemas.microsoft.com/office/powerpoint/2010/main" val="33697708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>
            <a:extLst>
              <a:ext uri="{FF2B5EF4-FFF2-40B4-BE49-F238E27FC236}">
                <a16:creationId xmlns:a16="http://schemas.microsoft.com/office/drawing/2014/main" id="{94D0449F-2339-45EC-8390-D1C7BA0008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903ABA71-8A5D-4CB3-B4F1-B651A1361A35}"/>
              </a:ext>
            </a:extLst>
          </p:cNvPr>
          <p:cNvSpPr txBox="1"/>
          <p:nvPr/>
        </p:nvSpPr>
        <p:spPr>
          <a:xfrm>
            <a:off x="4506104" y="6080368"/>
            <a:ext cx="74922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36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 modelo de Autenticación Federada</a:t>
            </a:r>
            <a:endParaRPr lang="es-ES" sz="3600" i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6" name="Grupo 5">
            <a:extLst>
              <a:ext uri="{FF2B5EF4-FFF2-40B4-BE49-F238E27FC236}">
                <a16:creationId xmlns:a16="http://schemas.microsoft.com/office/drawing/2014/main" id="{FCFC2ED8-D2BF-4A66-A73C-442BD5C48B0F}"/>
              </a:ext>
            </a:extLst>
          </p:cNvPr>
          <p:cNvGrpSpPr/>
          <p:nvPr/>
        </p:nvGrpSpPr>
        <p:grpSpPr>
          <a:xfrm>
            <a:off x="454685" y="5847704"/>
            <a:ext cx="2315255" cy="742329"/>
            <a:chOff x="96877" y="6115671"/>
            <a:chExt cx="2315255" cy="742329"/>
          </a:xfrm>
        </p:grpSpPr>
        <p:pic>
          <p:nvPicPr>
            <p:cNvPr id="7" name="Imagen 6">
              <a:extLst>
                <a:ext uri="{FF2B5EF4-FFF2-40B4-BE49-F238E27FC236}">
                  <a16:creationId xmlns:a16="http://schemas.microsoft.com/office/drawing/2014/main" id="{3A819792-23F5-4208-854B-8FF8D69B7F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877" y="6115671"/>
              <a:ext cx="742329" cy="742329"/>
            </a:xfrm>
            <a:prstGeom prst="rect">
              <a:avLst/>
            </a:prstGeom>
            <a:effectLst/>
          </p:spPr>
        </p:pic>
        <p:sp>
          <p:nvSpPr>
            <p:cNvPr id="8" name="CuadroTexto 7">
              <a:extLst>
                <a:ext uri="{FF2B5EF4-FFF2-40B4-BE49-F238E27FC236}">
                  <a16:creationId xmlns:a16="http://schemas.microsoft.com/office/drawing/2014/main" id="{2D89DC61-1F0C-4DBB-AF6F-DDB33A999D8A}"/>
                </a:ext>
              </a:extLst>
            </p:cNvPr>
            <p:cNvSpPr txBox="1"/>
            <p:nvPr/>
          </p:nvSpPr>
          <p:spPr>
            <a:xfrm>
              <a:off x="707819" y="6302169"/>
              <a:ext cx="17043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O" dirty="0">
                  <a:solidFill>
                    <a:schemeClr val="bg1"/>
                  </a:solidFill>
                  <a:latin typeface="Consolas" panose="020B0609020204030204" pitchFamily="49" charset="0"/>
                </a:rPr>
                <a:t>C# Community</a:t>
              </a:r>
            </a:p>
          </p:txBody>
        </p:sp>
      </p:grpSp>
      <p:sp>
        <p:nvSpPr>
          <p:cNvPr id="13" name="CuadroTexto 12">
            <a:extLst>
              <a:ext uri="{FF2B5EF4-FFF2-40B4-BE49-F238E27FC236}">
                <a16:creationId xmlns:a16="http://schemas.microsoft.com/office/drawing/2014/main" id="{73131FAE-D92B-42F0-A7E7-481429F4DBAE}"/>
              </a:ext>
            </a:extLst>
          </p:cNvPr>
          <p:cNvSpPr txBox="1"/>
          <p:nvPr/>
        </p:nvSpPr>
        <p:spPr>
          <a:xfrm>
            <a:off x="6767114" y="151708"/>
            <a:ext cx="523124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20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 autenticación federada consiste en delegar a una entidad de confianza las tareas de obtener y guardar información de usuarios para su autenticación.</a:t>
            </a:r>
            <a:endParaRPr lang="es-ES" sz="2000" i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45083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8B3B0EA-D9CF-4842-8B1D-A12486C14F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903ABA71-8A5D-4CB3-B4F1-B651A1361A35}"/>
              </a:ext>
            </a:extLst>
          </p:cNvPr>
          <p:cNvSpPr txBox="1"/>
          <p:nvPr/>
        </p:nvSpPr>
        <p:spPr>
          <a:xfrm>
            <a:off x="2221588" y="1732721"/>
            <a:ext cx="74922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36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 modelo de Single </a:t>
            </a:r>
            <a:r>
              <a:rPr lang="es-CO" sz="3600" i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Sign-On</a:t>
            </a:r>
            <a:endParaRPr lang="es-ES" sz="3600" i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6" name="Grupo 5">
            <a:extLst>
              <a:ext uri="{FF2B5EF4-FFF2-40B4-BE49-F238E27FC236}">
                <a16:creationId xmlns:a16="http://schemas.microsoft.com/office/drawing/2014/main" id="{FCFC2ED8-D2BF-4A66-A73C-442BD5C48B0F}"/>
              </a:ext>
            </a:extLst>
          </p:cNvPr>
          <p:cNvGrpSpPr/>
          <p:nvPr/>
        </p:nvGrpSpPr>
        <p:grpSpPr>
          <a:xfrm>
            <a:off x="70373" y="6033234"/>
            <a:ext cx="2315255" cy="742329"/>
            <a:chOff x="96877" y="6115671"/>
            <a:chExt cx="2315255" cy="742329"/>
          </a:xfrm>
        </p:grpSpPr>
        <p:pic>
          <p:nvPicPr>
            <p:cNvPr id="7" name="Imagen 6">
              <a:extLst>
                <a:ext uri="{FF2B5EF4-FFF2-40B4-BE49-F238E27FC236}">
                  <a16:creationId xmlns:a16="http://schemas.microsoft.com/office/drawing/2014/main" id="{3A819792-23F5-4208-854B-8FF8D69B7F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877" y="6115671"/>
              <a:ext cx="742329" cy="742329"/>
            </a:xfrm>
            <a:prstGeom prst="rect">
              <a:avLst/>
            </a:prstGeom>
            <a:effectLst/>
          </p:spPr>
        </p:pic>
        <p:sp>
          <p:nvSpPr>
            <p:cNvPr id="8" name="CuadroTexto 7">
              <a:extLst>
                <a:ext uri="{FF2B5EF4-FFF2-40B4-BE49-F238E27FC236}">
                  <a16:creationId xmlns:a16="http://schemas.microsoft.com/office/drawing/2014/main" id="{2D89DC61-1F0C-4DBB-AF6F-DDB33A999D8A}"/>
                </a:ext>
              </a:extLst>
            </p:cNvPr>
            <p:cNvSpPr txBox="1"/>
            <p:nvPr/>
          </p:nvSpPr>
          <p:spPr>
            <a:xfrm>
              <a:off x="707819" y="6302169"/>
              <a:ext cx="17043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O" dirty="0">
                  <a:solidFill>
                    <a:schemeClr val="bg1"/>
                  </a:solidFill>
                  <a:latin typeface="Consolas" panose="020B0609020204030204" pitchFamily="49" charset="0"/>
                </a:rPr>
                <a:t>C# Community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889374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903ABA71-8A5D-4CB3-B4F1-B651A1361A35}"/>
              </a:ext>
            </a:extLst>
          </p:cNvPr>
          <p:cNvSpPr txBox="1"/>
          <p:nvPr/>
        </p:nvSpPr>
        <p:spPr>
          <a:xfrm>
            <a:off x="6912858" y="2551837"/>
            <a:ext cx="515987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36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Caso de estudio:</a:t>
            </a:r>
          </a:p>
          <a:p>
            <a:pPr algn="r"/>
            <a:r>
              <a:rPr lang="es-CO" sz="36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 modelo Single </a:t>
            </a:r>
            <a:r>
              <a:rPr lang="es-CO" sz="3600" i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SignOn</a:t>
            </a:r>
            <a:r>
              <a:rPr lang="es-CO" sz="36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 Google, Microsoft y </a:t>
            </a:r>
            <a:r>
              <a:rPr lang="es-CO" sz="3600" i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StackExchange</a:t>
            </a:r>
            <a:endParaRPr lang="es-ES" sz="3600" i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6" name="Grupo 5">
            <a:extLst>
              <a:ext uri="{FF2B5EF4-FFF2-40B4-BE49-F238E27FC236}">
                <a16:creationId xmlns:a16="http://schemas.microsoft.com/office/drawing/2014/main" id="{0CE3A647-4A3A-4B29-82D7-070E2CF3A21C}"/>
              </a:ext>
            </a:extLst>
          </p:cNvPr>
          <p:cNvGrpSpPr/>
          <p:nvPr/>
        </p:nvGrpSpPr>
        <p:grpSpPr>
          <a:xfrm>
            <a:off x="9757475" y="6075915"/>
            <a:ext cx="2315255" cy="742329"/>
            <a:chOff x="96877" y="6115671"/>
            <a:chExt cx="2315255" cy="742329"/>
          </a:xfrm>
        </p:grpSpPr>
        <p:pic>
          <p:nvPicPr>
            <p:cNvPr id="7" name="Imagen 6">
              <a:extLst>
                <a:ext uri="{FF2B5EF4-FFF2-40B4-BE49-F238E27FC236}">
                  <a16:creationId xmlns:a16="http://schemas.microsoft.com/office/drawing/2014/main" id="{06AC8A3A-2F55-4D1F-BB6D-1C9EA1696A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877" y="6115671"/>
              <a:ext cx="742329" cy="742329"/>
            </a:xfrm>
            <a:prstGeom prst="rect">
              <a:avLst/>
            </a:prstGeom>
            <a:effectLst/>
          </p:spPr>
        </p:pic>
        <p:sp>
          <p:nvSpPr>
            <p:cNvPr id="8" name="CuadroTexto 7">
              <a:extLst>
                <a:ext uri="{FF2B5EF4-FFF2-40B4-BE49-F238E27FC236}">
                  <a16:creationId xmlns:a16="http://schemas.microsoft.com/office/drawing/2014/main" id="{4F96E5D2-6FCA-4E03-9AE5-BBE5895874C9}"/>
                </a:ext>
              </a:extLst>
            </p:cNvPr>
            <p:cNvSpPr txBox="1"/>
            <p:nvPr/>
          </p:nvSpPr>
          <p:spPr>
            <a:xfrm>
              <a:off x="707819" y="6302169"/>
              <a:ext cx="17043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O" dirty="0">
                  <a:solidFill>
                    <a:schemeClr val="bg1"/>
                  </a:solidFill>
                  <a:latin typeface="Consolas" panose="020B0609020204030204" pitchFamily="49" charset="0"/>
                </a:rPr>
                <a:t>C# Community</a:t>
              </a:r>
            </a:p>
          </p:txBody>
        </p:sp>
      </p:grpSp>
      <p:pic>
        <p:nvPicPr>
          <p:cNvPr id="10" name="Imagen 9">
            <a:extLst>
              <a:ext uri="{FF2B5EF4-FFF2-40B4-BE49-F238E27FC236}">
                <a16:creationId xmlns:a16="http://schemas.microsoft.com/office/drawing/2014/main" id="{3D55E00C-DFF9-4D5D-8C76-616D28BE24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7884" y="517042"/>
            <a:ext cx="5284974" cy="291195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12" name="Imagen 11" descr="Imagen que contiene hierba, cielo&#10;&#10;Descripción generada con confianza alta">
            <a:extLst>
              <a:ext uri="{FF2B5EF4-FFF2-40B4-BE49-F238E27FC236}">
                <a16:creationId xmlns:a16="http://schemas.microsoft.com/office/drawing/2014/main" id="{AB1AE7C1-74EB-4E64-B69B-424B3B2E4F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401" y="1064703"/>
            <a:ext cx="2819794" cy="538237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C09A76DE-D4B5-454C-90F5-A7B204437F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04740">
            <a:off x="2014237" y="3497762"/>
            <a:ext cx="5133578" cy="263683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8229176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14A8F37C-6477-4F2F-83B8-1C050A3301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32" r="21250"/>
          <a:stretch/>
        </p:blipFill>
        <p:spPr>
          <a:xfrm>
            <a:off x="0" y="1637054"/>
            <a:ext cx="3419062" cy="3000794"/>
          </a:xfrm>
          <a:prstGeom prst="rect">
            <a:avLst/>
          </a:prstGeom>
          <a:effectLst>
            <a:reflection blurRad="6350" stA="50000" endA="300" endPos="55500" dist="50800" dir="5400000" sy="-100000" algn="bl" rotWithShape="0"/>
          </a:effectLst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A208EF94-BFA7-449B-888F-7566E0B6BB5A}"/>
              </a:ext>
            </a:extLst>
          </p:cNvPr>
          <p:cNvSpPr txBox="1"/>
          <p:nvPr/>
        </p:nvSpPr>
        <p:spPr>
          <a:xfrm>
            <a:off x="3169722" y="2279736"/>
            <a:ext cx="9022278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6000" dirty="0">
                <a:solidFill>
                  <a:schemeClr val="tx1">
                    <a:lumMod val="95000"/>
                    <a:lumOff val="5000"/>
                  </a:schemeClr>
                </a:solidFill>
                <a:latin typeface="Arial Black" panose="020B0A04020102020204" pitchFamily="34" charset="0"/>
              </a:rPr>
              <a:t>Microsoft Azure </a:t>
            </a:r>
          </a:p>
          <a:p>
            <a:pPr algn="ctr"/>
            <a:r>
              <a:rPr lang="es-ES" sz="6000" dirty="0">
                <a:solidFill>
                  <a:schemeClr val="tx1">
                    <a:lumMod val="95000"/>
                    <a:lumOff val="5000"/>
                  </a:schemeClr>
                </a:solidFill>
                <a:latin typeface="Arial Black" panose="020B0A04020102020204" pitchFamily="34" charset="0"/>
              </a:rPr>
              <a:t>Active </a:t>
            </a:r>
            <a:r>
              <a:rPr lang="es-ES" sz="6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 Black" panose="020B0A04020102020204" pitchFamily="34" charset="0"/>
              </a:rPr>
              <a:t>Directory</a:t>
            </a:r>
            <a:r>
              <a:rPr lang="es-ES" sz="6000" dirty="0">
                <a:solidFill>
                  <a:schemeClr val="tx1">
                    <a:lumMod val="95000"/>
                    <a:lumOff val="5000"/>
                  </a:schemeClr>
                </a:solidFill>
                <a:latin typeface="Arial Black" panose="020B0A04020102020204" pitchFamily="34" charset="0"/>
              </a:rPr>
              <a:t> B2C</a:t>
            </a:r>
            <a:endParaRPr lang="es-CO" sz="6000" dirty="0">
              <a:solidFill>
                <a:schemeClr val="tx1">
                  <a:lumMod val="95000"/>
                  <a:lumOff val="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9338FAD5-74B3-46FD-8F91-124F79D28004}"/>
              </a:ext>
            </a:extLst>
          </p:cNvPr>
          <p:cNvSpPr txBox="1"/>
          <p:nvPr/>
        </p:nvSpPr>
        <p:spPr>
          <a:xfrm>
            <a:off x="4120953" y="2464402"/>
            <a:ext cx="725807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4800" dirty="0">
                <a:solidFill>
                  <a:schemeClr val="bg1"/>
                </a:solidFill>
                <a:latin typeface="Arial Black" panose="020B0A04020102020204" pitchFamily="34" charset="0"/>
              </a:rPr>
              <a:t>Microsoft Azure </a:t>
            </a:r>
          </a:p>
          <a:p>
            <a:pPr algn="ctr"/>
            <a:r>
              <a:rPr lang="es-ES" sz="4800" dirty="0">
                <a:solidFill>
                  <a:schemeClr val="bg1"/>
                </a:solidFill>
                <a:latin typeface="Arial Black" panose="020B0A04020102020204" pitchFamily="34" charset="0"/>
              </a:rPr>
              <a:t>Active </a:t>
            </a:r>
            <a:r>
              <a:rPr lang="es-ES" sz="4800" dirty="0" err="1">
                <a:solidFill>
                  <a:schemeClr val="bg1"/>
                </a:solidFill>
                <a:latin typeface="Arial Black" panose="020B0A04020102020204" pitchFamily="34" charset="0"/>
              </a:rPr>
              <a:t>Directory</a:t>
            </a:r>
            <a:r>
              <a:rPr lang="es-ES" sz="4800" dirty="0">
                <a:solidFill>
                  <a:schemeClr val="bg1"/>
                </a:solidFill>
                <a:latin typeface="Arial Black" panose="020B0A04020102020204" pitchFamily="34" charset="0"/>
              </a:rPr>
              <a:t> B2C</a:t>
            </a:r>
            <a:endParaRPr lang="es-CO" sz="48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grpSp>
        <p:nvGrpSpPr>
          <p:cNvPr id="7" name="Grupo 6">
            <a:extLst>
              <a:ext uri="{FF2B5EF4-FFF2-40B4-BE49-F238E27FC236}">
                <a16:creationId xmlns:a16="http://schemas.microsoft.com/office/drawing/2014/main" id="{D6D13B1F-F9DD-421D-9F43-287673BCE7F9}"/>
              </a:ext>
            </a:extLst>
          </p:cNvPr>
          <p:cNvGrpSpPr/>
          <p:nvPr/>
        </p:nvGrpSpPr>
        <p:grpSpPr>
          <a:xfrm>
            <a:off x="9638442" y="5996401"/>
            <a:ext cx="2315255" cy="742329"/>
            <a:chOff x="96877" y="6115671"/>
            <a:chExt cx="2315255" cy="742329"/>
          </a:xfrm>
        </p:grpSpPr>
        <p:pic>
          <p:nvPicPr>
            <p:cNvPr id="8" name="Imagen 7">
              <a:extLst>
                <a:ext uri="{FF2B5EF4-FFF2-40B4-BE49-F238E27FC236}">
                  <a16:creationId xmlns:a16="http://schemas.microsoft.com/office/drawing/2014/main" id="{99C13835-DF98-4F1D-91DD-781AFEE1F5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877" y="6115671"/>
              <a:ext cx="742329" cy="742329"/>
            </a:xfrm>
            <a:prstGeom prst="rect">
              <a:avLst/>
            </a:prstGeom>
            <a:effectLst/>
          </p:spPr>
        </p:pic>
        <p:sp>
          <p:nvSpPr>
            <p:cNvPr id="9" name="CuadroTexto 8">
              <a:extLst>
                <a:ext uri="{FF2B5EF4-FFF2-40B4-BE49-F238E27FC236}">
                  <a16:creationId xmlns:a16="http://schemas.microsoft.com/office/drawing/2014/main" id="{A6841B88-5826-41DF-A24E-37CC9EC87524}"/>
                </a:ext>
              </a:extLst>
            </p:cNvPr>
            <p:cNvSpPr txBox="1"/>
            <p:nvPr/>
          </p:nvSpPr>
          <p:spPr>
            <a:xfrm>
              <a:off x="707819" y="6302169"/>
              <a:ext cx="17043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O" dirty="0">
                  <a:solidFill>
                    <a:schemeClr val="bg1"/>
                  </a:solidFill>
                  <a:latin typeface="Consolas" panose="020B0609020204030204" pitchFamily="49" charset="0"/>
                </a:rPr>
                <a:t>C# Community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768121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DEAE72D7-342C-42F7-860B-E856F885FD77}"/>
              </a:ext>
            </a:extLst>
          </p:cNvPr>
          <p:cNvSpPr/>
          <p:nvPr/>
        </p:nvSpPr>
        <p:spPr>
          <a:xfrm>
            <a:off x="3246782" y="2021750"/>
            <a:ext cx="8726658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CO" sz="28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Azure AD B2C es una solución de administración de identidades en la nube, destinada a aplicaciones móviles y web. Se trata de un servicio global de alta disponibilidad que se puede escalar a cientos de millones de identidades. Basado en una plataforma segura de nivel empresarial, Azure AD B2C protege las aplicaciones, la empresa y los clientes.</a:t>
            </a:r>
            <a:endParaRPr lang="es-ES" sz="2800" i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925100E9-203E-4965-9E96-6B6A193F3650}"/>
              </a:ext>
            </a:extLst>
          </p:cNvPr>
          <p:cNvSpPr txBox="1"/>
          <p:nvPr/>
        </p:nvSpPr>
        <p:spPr>
          <a:xfrm>
            <a:off x="3246782" y="6042992"/>
            <a:ext cx="8775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i="1" dirty="0">
                <a:solidFill>
                  <a:schemeClr val="bg1"/>
                </a:solidFill>
              </a:rPr>
              <a:t>https://docs.microsoft.com/es-es/azure/active-directory-b2c/active-directory-b2c-overview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EBECA507-6EE1-40AC-94CE-2059FFAC9D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744" y="4663108"/>
            <a:ext cx="1905000" cy="1905000"/>
          </a:xfrm>
          <a:prstGeom prst="rect">
            <a:avLst/>
          </a:prstGeom>
        </p:spPr>
      </p:pic>
      <p:grpSp>
        <p:nvGrpSpPr>
          <p:cNvPr id="10" name="Grupo 9">
            <a:extLst>
              <a:ext uri="{FF2B5EF4-FFF2-40B4-BE49-F238E27FC236}">
                <a16:creationId xmlns:a16="http://schemas.microsoft.com/office/drawing/2014/main" id="{A8B316AE-F1AC-4DA5-AB6D-EBEC3B477870}"/>
              </a:ext>
            </a:extLst>
          </p:cNvPr>
          <p:cNvGrpSpPr/>
          <p:nvPr/>
        </p:nvGrpSpPr>
        <p:grpSpPr>
          <a:xfrm>
            <a:off x="326616" y="53088"/>
            <a:ext cx="2315255" cy="742329"/>
            <a:chOff x="96877" y="6115671"/>
            <a:chExt cx="2315255" cy="742329"/>
          </a:xfrm>
        </p:grpSpPr>
        <p:pic>
          <p:nvPicPr>
            <p:cNvPr id="11" name="Imagen 10">
              <a:extLst>
                <a:ext uri="{FF2B5EF4-FFF2-40B4-BE49-F238E27FC236}">
                  <a16:creationId xmlns:a16="http://schemas.microsoft.com/office/drawing/2014/main" id="{809CB506-B95C-4A91-96EC-2377BC63BB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877" y="6115671"/>
              <a:ext cx="742329" cy="742329"/>
            </a:xfrm>
            <a:prstGeom prst="rect">
              <a:avLst/>
            </a:prstGeom>
            <a:effectLst/>
          </p:spPr>
        </p:pic>
        <p:sp>
          <p:nvSpPr>
            <p:cNvPr id="12" name="CuadroTexto 11">
              <a:extLst>
                <a:ext uri="{FF2B5EF4-FFF2-40B4-BE49-F238E27FC236}">
                  <a16:creationId xmlns:a16="http://schemas.microsoft.com/office/drawing/2014/main" id="{44BCF6FE-780C-461F-B827-C8A4B7EC760C}"/>
                </a:ext>
              </a:extLst>
            </p:cNvPr>
            <p:cNvSpPr txBox="1"/>
            <p:nvPr/>
          </p:nvSpPr>
          <p:spPr>
            <a:xfrm>
              <a:off x="707819" y="6302169"/>
              <a:ext cx="17043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O" dirty="0">
                  <a:solidFill>
                    <a:schemeClr val="bg1"/>
                  </a:solidFill>
                  <a:latin typeface="Consolas" panose="020B0609020204030204" pitchFamily="49" charset="0"/>
                </a:rPr>
                <a:t>C# Community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8925101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1605</TotalTime>
  <Words>493</Words>
  <Application>Microsoft Office PowerPoint</Application>
  <PresentationFormat>Panorámica</PresentationFormat>
  <Paragraphs>98</Paragraphs>
  <Slides>19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19</vt:i4>
      </vt:variant>
    </vt:vector>
  </HeadingPairs>
  <TitlesOfParts>
    <vt:vector size="26" baseType="lpstr">
      <vt:lpstr>Arial</vt:lpstr>
      <vt:lpstr>Arial Black</vt:lpstr>
      <vt:lpstr>Calibri</vt:lpstr>
      <vt:lpstr>Calibri Light</vt:lpstr>
      <vt:lpstr>Consolas</vt:lpstr>
      <vt:lpstr>Times New Roman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Camilo Bernal</dc:creator>
  <cp:lastModifiedBy>Camilo Bernal</cp:lastModifiedBy>
  <cp:revision>30</cp:revision>
  <dcterms:created xsi:type="dcterms:W3CDTF">2017-06-26T20:05:12Z</dcterms:created>
  <dcterms:modified xsi:type="dcterms:W3CDTF">2017-06-28T19:58:24Z</dcterms:modified>
</cp:coreProperties>
</file>